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9" r:id="rId3"/>
    <p:sldId id="267" r:id="rId4"/>
    <p:sldId id="260" r:id="rId5"/>
    <p:sldId id="268" r:id="rId6"/>
    <p:sldId id="269" r:id="rId7"/>
    <p:sldId id="270" r:id="rId8"/>
    <p:sldId id="271" r:id="rId9"/>
    <p:sldId id="272" r:id="rId10"/>
    <p:sldId id="273" r:id="rId11"/>
    <p:sldId id="279" r:id="rId12"/>
    <p:sldId id="275" r:id="rId13"/>
    <p:sldId id="276" r:id="rId14"/>
    <p:sldId id="277" r:id="rId15"/>
    <p:sldId id="27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8758"/>
    <a:srgbClr val="C6D9F1"/>
    <a:srgbClr val="857D76"/>
    <a:srgbClr val="A5A09D"/>
    <a:srgbClr val="FEFBF5"/>
    <a:srgbClr val="F3B8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C46CF1-DFB2-478A-8CF0-660E31980950}" v="355" dt="2024-01-21T05:07:01.1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9" autoAdjust="0"/>
    <p:restoredTop sz="73203" autoAdjust="0"/>
  </p:normalViewPr>
  <p:slideViewPr>
    <p:cSldViewPr snapToGrid="0">
      <p:cViewPr varScale="1">
        <p:scale>
          <a:sx n="60" d="100"/>
          <a:sy n="60" d="100"/>
        </p:scale>
        <p:origin x="149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vansh Makam" userId="41288b1ba87de3bf" providerId="LiveId" clId="{BDC46CF1-DFB2-478A-8CF0-660E31980950}"/>
    <pc:docChg chg="undo redo custSel addSld delSld modSld sldOrd">
      <pc:chgData name="Devansh Makam" userId="41288b1ba87de3bf" providerId="LiveId" clId="{BDC46CF1-DFB2-478A-8CF0-660E31980950}" dt="2024-01-21T05:20:35.964" v="1324" actId="20577"/>
      <pc:docMkLst>
        <pc:docMk/>
      </pc:docMkLst>
      <pc:sldChg chg="modSp mod">
        <pc:chgData name="Devansh Makam" userId="41288b1ba87de3bf" providerId="LiveId" clId="{BDC46CF1-DFB2-478A-8CF0-660E31980950}" dt="2024-01-20T20:16:12.745" v="605" actId="14838"/>
        <pc:sldMkLst>
          <pc:docMk/>
          <pc:sldMk cId="1778201739" sldId="256"/>
        </pc:sldMkLst>
        <pc:spChg chg="mod">
          <ac:chgData name="Devansh Makam" userId="41288b1ba87de3bf" providerId="LiveId" clId="{BDC46CF1-DFB2-478A-8CF0-660E31980950}" dt="2024-01-20T20:16:12.745" v="605" actId="14838"/>
          <ac:spMkLst>
            <pc:docMk/>
            <pc:sldMk cId="1778201739" sldId="256"/>
            <ac:spMk id="15" creationId="{2F3025A0-4763-1FA4-53CF-3F166DAE418F}"/>
          </ac:spMkLst>
        </pc:spChg>
      </pc:sldChg>
      <pc:sldChg chg="addSp modSp mod modNotesTx">
        <pc:chgData name="Devansh Makam" userId="41288b1ba87de3bf" providerId="LiveId" clId="{BDC46CF1-DFB2-478A-8CF0-660E31980950}" dt="2024-01-21T05:20:35.964" v="1324" actId="20577"/>
        <pc:sldMkLst>
          <pc:docMk/>
          <pc:sldMk cId="2592105266" sldId="259"/>
        </pc:sldMkLst>
        <pc:spChg chg="mod">
          <ac:chgData name="Devansh Makam" userId="41288b1ba87de3bf" providerId="LiveId" clId="{BDC46CF1-DFB2-478A-8CF0-660E31980950}" dt="2024-01-21T03:54:40.330" v="994" actId="14100"/>
          <ac:spMkLst>
            <pc:docMk/>
            <pc:sldMk cId="2592105266" sldId="259"/>
            <ac:spMk id="6" creationId="{2FB315DB-A8BA-5E59-8E1F-44D9676EA163}"/>
          </ac:spMkLst>
        </pc:spChg>
        <pc:spChg chg="mod">
          <ac:chgData name="Devansh Makam" userId="41288b1ba87de3bf" providerId="LiveId" clId="{BDC46CF1-DFB2-478A-8CF0-660E31980950}" dt="2024-01-21T03:55:09.740" v="999" actId="17032"/>
          <ac:spMkLst>
            <pc:docMk/>
            <pc:sldMk cId="2592105266" sldId="259"/>
            <ac:spMk id="7" creationId="{FC8F1DA7-8462-0643-135C-310718EED67A}"/>
          </ac:spMkLst>
        </pc:spChg>
        <pc:picChg chg="add mod">
          <ac:chgData name="Devansh Makam" userId="41288b1ba87de3bf" providerId="LiveId" clId="{BDC46CF1-DFB2-478A-8CF0-660E31980950}" dt="2024-01-21T03:55:15.152" v="1000" actId="1076"/>
          <ac:picMkLst>
            <pc:docMk/>
            <pc:sldMk cId="2592105266" sldId="259"/>
            <ac:picMk id="3" creationId="{813D0FAB-9E51-2BA1-AB52-9205B6DF7DB0}"/>
          </ac:picMkLst>
        </pc:picChg>
      </pc:sldChg>
      <pc:sldChg chg="addSp delSp modSp mod modNotesTx">
        <pc:chgData name="Devansh Makam" userId="41288b1ba87de3bf" providerId="LiveId" clId="{BDC46CF1-DFB2-478A-8CF0-660E31980950}" dt="2024-01-21T05:13:08.324" v="1280"/>
        <pc:sldMkLst>
          <pc:docMk/>
          <pc:sldMk cId="1518299080" sldId="260"/>
        </pc:sldMkLst>
        <pc:spChg chg="mod">
          <ac:chgData name="Devansh Makam" userId="41288b1ba87de3bf" providerId="LiveId" clId="{BDC46CF1-DFB2-478A-8CF0-660E31980950}" dt="2024-01-21T04:11:58.949" v="1116" actId="1076"/>
          <ac:spMkLst>
            <pc:docMk/>
            <pc:sldMk cId="1518299080" sldId="260"/>
            <ac:spMk id="2" creationId="{ACF12D5E-096C-7CF2-C939-87EC7C113AF2}"/>
          </ac:spMkLst>
        </pc:spChg>
        <pc:spChg chg="mod">
          <ac:chgData name="Devansh Makam" userId="41288b1ba87de3bf" providerId="LiveId" clId="{BDC46CF1-DFB2-478A-8CF0-660E31980950}" dt="2024-01-21T04:12:08.340" v="1117" actId="17032"/>
          <ac:spMkLst>
            <pc:docMk/>
            <pc:sldMk cId="1518299080" sldId="260"/>
            <ac:spMk id="3" creationId="{329B70F6-8015-EB8B-C357-BB5C1C7F056F}"/>
          </ac:spMkLst>
        </pc:spChg>
        <pc:spChg chg="mod">
          <ac:chgData name="Devansh Makam" userId="41288b1ba87de3bf" providerId="LiveId" clId="{BDC46CF1-DFB2-478A-8CF0-660E31980950}" dt="2024-01-21T03:13:29.153" v="720" actId="1076"/>
          <ac:spMkLst>
            <pc:docMk/>
            <pc:sldMk cId="1518299080" sldId="260"/>
            <ac:spMk id="6" creationId="{597D0186-8248-5B9B-236F-3D0F3C16D5B9}"/>
          </ac:spMkLst>
        </pc:spChg>
        <pc:spChg chg="add mod ord">
          <ac:chgData name="Devansh Makam" userId="41288b1ba87de3bf" providerId="LiveId" clId="{BDC46CF1-DFB2-478A-8CF0-660E31980950}" dt="2024-01-21T03:09:54.665" v="708" actId="1076"/>
          <ac:spMkLst>
            <pc:docMk/>
            <pc:sldMk cId="1518299080" sldId="260"/>
            <ac:spMk id="7" creationId="{FA0685B6-EF7F-3572-25DD-37ABC30BF73D}"/>
          </ac:spMkLst>
        </pc:spChg>
        <pc:picChg chg="add mod ord">
          <ac:chgData name="Devansh Makam" userId="41288b1ba87de3bf" providerId="LiveId" clId="{BDC46CF1-DFB2-478A-8CF0-660E31980950}" dt="2024-01-20T18:52:15.314" v="2" actId="167"/>
          <ac:picMkLst>
            <pc:docMk/>
            <pc:sldMk cId="1518299080" sldId="260"/>
            <ac:picMk id="4" creationId="{0C8885B1-10B1-1E34-4917-CE2049C63F1A}"/>
          </ac:picMkLst>
        </pc:picChg>
        <pc:picChg chg="mod">
          <ac:chgData name="Devansh Makam" userId="41288b1ba87de3bf" providerId="LiveId" clId="{BDC46CF1-DFB2-478A-8CF0-660E31980950}" dt="2024-01-21T03:13:17.128" v="719" actId="1076"/>
          <ac:picMkLst>
            <pc:docMk/>
            <pc:sldMk cId="1518299080" sldId="260"/>
            <ac:picMk id="5" creationId="{B27FA44A-A4F2-7403-C600-8DC337FB84B5}"/>
          </ac:picMkLst>
        </pc:picChg>
        <pc:picChg chg="del">
          <ac:chgData name="Devansh Makam" userId="41288b1ba87de3bf" providerId="LiveId" clId="{BDC46CF1-DFB2-478A-8CF0-660E31980950}" dt="2024-01-20T18:52:00.217" v="0" actId="21"/>
          <ac:picMkLst>
            <pc:docMk/>
            <pc:sldMk cId="1518299080" sldId="260"/>
            <ac:picMk id="8" creationId="{0C8885B1-10B1-1E34-4917-CE2049C63F1A}"/>
          </ac:picMkLst>
        </pc:picChg>
        <pc:picChg chg="add del mod">
          <ac:chgData name="Devansh Makam" userId="41288b1ba87de3bf" providerId="LiveId" clId="{BDC46CF1-DFB2-478A-8CF0-660E31980950}" dt="2024-01-21T03:12:14.444" v="709" actId="478"/>
          <ac:picMkLst>
            <pc:docMk/>
            <pc:sldMk cId="1518299080" sldId="260"/>
            <ac:picMk id="8" creationId="{FD5F25B8-BBF1-81D8-AD5C-816EA76B76B5}"/>
          </ac:picMkLst>
        </pc:picChg>
        <pc:picChg chg="add mod modCrop">
          <ac:chgData name="Devansh Makam" userId="41288b1ba87de3bf" providerId="LiveId" clId="{BDC46CF1-DFB2-478A-8CF0-660E31980950}" dt="2024-01-21T03:13:56.631" v="725" actId="1440"/>
          <ac:picMkLst>
            <pc:docMk/>
            <pc:sldMk cId="1518299080" sldId="260"/>
            <ac:picMk id="10" creationId="{04C1FF32-B7B2-CF57-92DF-9CAD7A666E63}"/>
          </ac:picMkLst>
        </pc:picChg>
      </pc:sldChg>
      <pc:sldChg chg="addSp delSp modSp mod modNotesTx">
        <pc:chgData name="Devansh Makam" userId="41288b1ba87de3bf" providerId="LiveId" clId="{BDC46CF1-DFB2-478A-8CF0-660E31980950}" dt="2024-01-21T05:19:23.119" v="1317" actId="20577"/>
        <pc:sldMkLst>
          <pc:docMk/>
          <pc:sldMk cId="112805612" sldId="267"/>
        </pc:sldMkLst>
        <pc:spChg chg="mod">
          <ac:chgData name="Devansh Makam" userId="41288b1ba87de3bf" providerId="LiveId" clId="{BDC46CF1-DFB2-478A-8CF0-660E31980950}" dt="2024-01-21T04:08:28.690" v="1108" actId="1076"/>
          <ac:spMkLst>
            <pc:docMk/>
            <pc:sldMk cId="112805612" sldId="267"/>
            <ac:spMk id="2" creationId="{F2A2AD81-A889-3F89-521B-8AFE52B7CFF8}"/>
          </ac:spMkLst>
        </pc:spChg>
        <pc:spChg chg="mod">
          <ac:chgData name="Devansh Makam" userId="41288b1ba87de3bf" providerId="LiveId" clId="{BDC46CF1-DFB2-478A-8CF0-660E31980950}" dt="2024-01-21T04:12:21.261" v="1118" actId="115"/>
          <ac:spMkLst>
            <pc:docMk/>
            <pc:sldMk cId="112805612" sldId="267"/>
            <ac:spMk id="3" creationId="{280FB133-F9E8-28AD-95CE-A51FC4E130D4}"/>
          </ac:spMkLst>
        </pc:spChg>
        <pc:picChg chg="add del mod">
          <ac:chgData name="Devansh Makam" userId="41288b1ba87de3bf" providerId="LiveId" clId="{BDC46CF1-DFB2-478A-8CF0-660E31980950}" dt="2024-01-21T02:19:26.385" v="625"/>
          <ac:picMkLst>
            <pc:docMk/>
            <pc:sldMk cId="112805612" sldId="267"/>
            <ac:picMk id="4" creationId="{1F847C8E-440D-9DBE-80D8-EF3D4D5C2085}"/>
          </ac:picMkLst>
        </pc:picChg>
        <pc:picChg chg="add mod">
          <ac:chgData name="Devansh Makam" userId="41288b1ba87de3bf" providerId="LiveId" clId="{BDC46CF1-DFB2-478A-8CF0-660E31980950}" dt="2024-01-21T04:08:36.483" v="1110" actId="14100"/>
          <ac:picMkLst>
            <pc:docMk/>
            <pc:sldMk cId="112805612" sldId="267"/>
            <ac:picMk id="6" creationId="{36EE4B83-F932-9BEB-12C3-8BF0C4E63AF1}"/>
          </ac:picMkLst>
        </pc:picChg>
        <pc:picChg chg="add del mod">
          <ac:chgData name="Devansh Makam" userId="41288b1ba87de3bf" providerId="LiveId" clId="{BDC46CF1-DFB2-478A-8CF0-660E31980950}" dt="2024-01-21T04:05:48.323" v="1073" actId="478"/>
          <ac:picMkLst>
            <pc:docMk/>
            <pc:sldMk cId="112805612" sldId="267"/>
            <ac:picMk id="7" creationId="{EE9D40D6-FDA0-1578-BB47-43B0514EA662}"/>
          </ac:picMkLst>
        </pc:picChg>
        <pc:picChg chg="add mod">
          <ac:chgData name="Devansh Makam" userId="41288b1ba87de3bf" providerId="LiveId" clId="{BDC46CF1-DFB2-478A-8CF0-660E31980950}" dt="2024-01-21T04:08:22.460" v="1107" actId="1076"/>
          <ac:picMkLst>
            <pc:docMk/>
            <pc:sldMk cId="112805612" sldId="267"/>
            <ac:picMk id="8" creationId="{6F48DFF5-4505-E2E1-3759-EEC74CC658B4}"/>
          </ac:picMkLst>
        </pc:picChg>
        <pc:picChg chg="add del mod">
          <ac:chgData name="Devansh Makam" userId="41288b1ba87de3bf" providerId="LiveId" clId="{BDC46CF1-DFB2-478A-8CF0-660E31980950}" dt="2024-01-21T04:08:41.543" v="1111" actId="1076"/>
          <ac:picMkLst>
            <pc:docMk/>
            <pc:sldMk cId="112805612" sldId="267"/>
            <ac:picMk id="7170" creationId="{C4D56141-B738-F3D5-9BBE-7F6DA3C8C179}"/>
          </ac:picMkLst>
        </pc:picChg>
      </pc:sldChg>
      <pc:sldChg chg="addSp modSp mod modNotesTx">
        <pc:chgData name="Devansh Makam" userId="41288b1ba87de3bf" providerId="LiveId" clId="{BDC46CF1-DFB2-478A-8CF0-660E31980950}" dt="2024-01-21T05:12:27.540" v="1279"/>
        <pc:sldMkLst>
          <pc:docMk/>
          <pc:sldMk cId="911000803" sldId="268"/>
        </pc:sldMkLst>
        <pc:picChg chg="add mod">
          <ac:chgData name="Devansh Makam" userId="41288b1ba87de3bf" providerId="LiveId" clId="{BDC46CF1-DFB2-478A-8CF0-660E31980950}" dt="2024-01-21T04:03:31.879" v="1055" actId="1440"/>
          <ac:picMkLst>
            <pc:docMk/>
            <pc:sldMk cId="911000803" sldId="268"/>
            <ac:picMk id="5" creationId="{924AD671-F3E9-330E-B1B3-918430637B31}"/>
          </ac:picMkLst>
        </pc:picChg>
      </pc:sldChg>
      <pc:sldChg chg="addSp delSp modSp mod modNotesTx">
        <pc:chgData name="Devansh Makam" userId="41288b1ba87de3bf" providerId="LiveId" clId="{BDC46CF1-DFB2-478A-8CF0-660E31980950}" dt="2024-01-21T05:11:24.703" v="1278"/>
        <pc:sldMkLst>
          <pc:docMk/>
          <pc:sldMk cId="4178342169" sldId="269"/>
        </pc:sldMkLst>
        <pc:spChg chg="mod">
          <ac:chgData name="Devansh Makam" userId="41288b1ba87de3bf" providerId="LiveId" clId="{BDC46CF1-DFB2-478A-8CF0-660E31980950}" dt="2024-01-20T19:51:00.713" v="300" actId="1076"/>
          <ac:spMkLst>
            <pc:docMk/>
            <pc:sldMk cId="4178342169" sldId="269"/>
            <ac:spMk id="2" creationId="{ACF12D5E-096C-7CF2-C939-87EC7C113AF2}"/>
          </ac:spMkLst>
        </pc:spChg>
        <pc:spChg chg="add del">
          <ac:chgData name="Devansh Makam" userId="41288b1ba87de3bf" providerId="LiveId" clId="{BDC46CF1-DFB2-478A-8CF0-660E31980950}" dt="2024-01-20T19:49:01.966" v="278" actId="478"/>
          <ac:spMkLst>
            <pc:docMk/>
            <pc:sldMk cId="4178342169" sldId="269"/>
            <ac:spMk id="4" creationId="{03522B2C-728D-5FC7-842E-0482B20BC251}"/>
          </ac:spMkLst>
        </pc:spChg>
        <pc:spChg chg="mod">
          <ac:chgData name="Devansh Makam" userId="41288b1ba87de3bf" providerId="LiveId" clId="{BDC46CF1-DFB2-478A-8CF0-660E31980950}" dt="2024-01-20T19:50:24.734" v="292" actId="1076"/>
          <ac:spMkLst>
            <pc:docMk/>
            <pc:sldMk cId="4178342169" sldId="269"/>
            <ac:spMk id="13" creationId="{892F6ADC-4DBD-0A80-2AF7-DAE4DD896A2C}"/>
          </ac:spMkLst>
        </pc:spChg>
        <pc:spChg chg="del">
          <ac:chgData name="Devansh Makam" userId="41288b1ba87de3bf" providerId="LiveId" clId="{BDC46CF1-DFB2-478A-8CF0-660E31980950}" dt="2024-01-20T19:50:40.524" v="295" actId="478"/>
          <ac:spMkLst>
            <pc:docMk/>
            <pc:sldMk cId="4178342169" sldId="269"/>
            <ac:spMk id="14" creationId="{A8CDA0D7-C2EE-619D-B872-5430F8075487}"/>
          </ac:spMkLst>
        </pc:spChg>
        <pc:picChg chg="add mod">
          <ac:chgData name="Devansh Makam" userId="41288b1ba87de3bf" providerId="LiveId" clId="{BDC46CF1-DFB2-478A-8CF0-660E31980950}" dt="2024-01-21T03:38:52.855" v="896" actId="1076"/>
          <ac:picMkLst>
            <pc:docMk/>
            <pc:sldMk cId="4178342169" sldId="269"/>
            <ac:picMk id="4" creationId="{5616FD91-20A3-FEC4-DE64-52CC5F25FC29}"/>
          </ac:picMkLst>
        </pc:picChg>
        <pc:picChg chg="mod">
          <ac:chgData name="Devansh Makam" userId="41288b1ba87de3bf" providerId="LiveId" clId="{BDC46CF1-DFB2-478A-8CF0-660E31980950}" dt="2024-01-20T19:51:33.551" v="305" actId="1076"/>
          <ac:picMkLst>
            <pc:docMk/>
            <pc:sldMk cId="4178342169" sldId="269"/>
            <ac:picMk id="5122" creationId="{25B9A1C9-2F97-FB64-8F63-E866925B8A6A}"/>
          </ac:picMkLst>
        </pc:picChg>
        <pc:picChg chg="mod">
          <ac:chgData name="Devansh Makam" userId="41288b1ba87de3bf" providerId="LiveId" clId="{BDC46CF1-DFB2-478A-8CF0-660E31980950}" dt="2024-01-20T19:49:17.928" v="281" actId="1440"/>
          <ac:picMkLst>
            <pc:docMk/>
            <pc:sldMk cId="4178342169" sldId="269"/>
            <ac:picMk id="5124" creationId="{48ABA03D-BA98-B638-E18E-5CBF09478BAA}"/>
          </ac:picMkLst>
        </pc:picChg>
      </pc:sldChg>
      <pc:sldChg chg="addSp delSp modSp mod modNotesTx">
        <pc:chgData name="Devansh Makam" userId="41288b1ba87de3bf" providerId="LiveId" clId="{BDC46CF1-DFB2-478A-8CF0-660E31980950}" dt="2024-01-21T05:11:03.655" v="1277"/>
        <pc:sldMkLst>
          <pc:docMk/>
          <pc:sldMk cId="208471331" sldId="270"/>
        </pc:sldMkLst>
        <pc:spChg chg="mod">
          <ac:chgData name="Devansh Makam" userId="41288b1ba87de3bf" providerId="LiveId" clId="{BDC46CF1-DFB2-478A-8CF0-660E31980950}" dt="2024-01-21T03:46:09.746" v="937" actId="1076"/>
          <ac:spMkLst>
            <pc:docMk/>
            <pc:sldMk cId="208471331" sldId="270"/>
            <ac:spMk id="2" creationId="{ACF12D5E-096C-7CF2-C939-87EC7C113AF2}"/>
          </ac:spMkLst>
        </pc:spChg>
        <pc:spChg chg="mod">
          <ac:chgData name="Devansh Makam" userId="41288b1ba87de3bf" providerId="LiveId" clId="{BDC46CF1-DFB2-478A-8CF0-660E31980950}" dt="2024-01-21T03:32:11.517" v="807" actId="1076"/>
          <ac:spMkLst>
            <pc:docMk/>
            <pc:sldMk cId="208471331" sldId="270"/>
            <ac:spMk id="3" creationId="{329B70F6-8015-EB8B-C357-BB5C1C7F056F}"/>
          </ac:spMkLst>
        </pc:spChg>
        <pc:spChg chg="add del mod">
          <ac:chgData name="Devansh Makam" userId="41288b1ba87de3bf" providerId="LiveId" clId="{BDC46CF1-DFB2-478A-8CF0-660E31980950}" dt="2024-01-21T03:37:07.744" v="878" actId="478"/>
          <ac:spMkLst>
            <pc:docMk/>
            <pc:sldMk cId="208471331" sldId="270"/>
            <ac:spMk id="5" creationId="{67E76E7C-6A67-50B2-18AC-D764F3CCC0D0}"/>
          </ac:spMkLst>
        </pc:spChg>
        <pc:spChg chg="add del">
          <ac:chgData name="Devansh Makam" userId="41288b1ba87de3bf" providerId="LiveId" clId="{BDC46CF1-DFB2-478A-8CF0-660E31980950}" dt="2024-01-21T03:35:02.999" v="823" actId="22"/>
          <ac:spMkLst>
            <pc:docMk/>
            <pc:sldMk cId="208471331" sldId="270"/>
            <ac:spMk id="7" creationId="{C758735B-76C6-9D1B-3C2B-D9D93050982F}"/>
          </ac:spMkLst>
        </pc:spChg>
        <pc:picChg chg="add del mod">
          <ac:chgData name="Devansh Makam" userId="41288b1ba87de3bf" providerId="LiveId" clId="{BDC46CF1-DFB2-478A-8CF0-660E31980950}" dt="2024-01-21T03:43:02.720" v="905" actId="478"/>
          <ac:picMkLst>
            <pc:docMk/>
            <pc:sldMk cId="208471331" sldId="270"/>
            <ac:picMk id="9" creationId="{01F74277-80E4-1EE1-1A34-2E7DF0D47D81}"/>
          </ac:picMkLst>
        </pc:picChg>
        <pc:picChg chg="add mod">
          <ac:chgData name="Devansh Makam" userId="41288b1ba87de3bf" providerId="LiveId" clId="{BDC46CF1-DFB2-478A-8CF0-660E31980950}" dt="2024-01-21T03:46:21.052" v="939" actId="1076"/>
          <ac:picMkLst>
            <pc:docMk/>
            <pc:sldMk cId="208471331" sldId="270"/>
            <ac:picMk id="11" creationId="{DF5DFA92-13DC-984E-383B-BFAC229D785A}"/>
          </ac:picMkLst>
        </pc:picChg>
        <pc:picChg chg="add del mod">
          <ac:chgData name="Devansh Makam" userId="41288b1ba87de3bf" providerId="LiveId" clId="{BDC46CF1-DFB2-478A-8CF0-660E31980950}" dt="2024-01-21T03:29:37.928" v="799" actId="478"/>
          <ac:picMkLst>
            <pc:docMk/>
            <pc:sldMk cId="208471331" sldId="270"/>
            <ac:picMk id="4098" creationId="{21305547-EFBA-4FC9-3E0B-0D4AFA5CE542}"/>
          </ac:picMkLst>
        </pc:picChg>
        <pc:picChg chg="add mod">
          <ac:chgData name="Devansh Makam" userId="41288b1ba87de3bf" providerId="LiveId" clId="{BDC46CF1-DFB2-478A-8CF0-660E31980950}" dt="2024-01-21T03:42:28.828" v="899" actId="14100"/>
          <ac:picMkLst>
            <pc:docMk/>
            <pc:sldMk cId="208471331" sldId="270"/>
            <ac:picMk id="4100" creationId="{5076C410-D5BD-0AA8-0660-ECB917F8B420}"/>
          </ac:picMkLst>
        </pc:picChg>
        <pc:picChg chg="add">
          <ac:chgData name="Devansh Makam" userId="41288b1ba87de3bf" providerId="LiveId" clId="{BDC46CF1-DFB2-478A-8CF0-660E31980950}" dt="2024-01-21T03:34:53.719" v="818"/>
          <ac:picMkLst>
            <pc:docMk/>
            <pc:sldMk cId="208471331" sldId="270"/>
            <ac:picMk id="4102" creationId="{B41CC3B2-6FEF-0D2F-A72D-36540A40DB9F}"/>
          </ac:picMkLst>
        </pc:picChg>
        <pc:picChg chg="add del mod">
          <ac:chgData name="Devansh Makam" userId="41288b1ba87de3bf" providerId="LiveId" clId="{BDC46CF1-DFB2-478A-8CF0-660E31980950}" dt="2024-01-21T03:35:18.530" v="827" actId="478"/>
          <ac:picMkLst>
            <pc:docMk/>
            <pc:sldMk cId="208471331" sldId="270"/>
            <ac:picMk id="4104" creationId="{9158BEFB-CE9B-2FD8-AA81-FF3343D9825C}"/>
          </ac:picMkLst>
        </pc:picChg>
        <pc:picChg chg="add mod">
          <ac:chgData name="Devansh Makam" userId="41288b1ba87de3bf" providerId="LiveId" clId="{BDC46CF1-DFB2-478A-8CF0-660E31980950}" dt="2024-01-21T03:46:03.478" v="935" actId="1076"/>
          <ac:picMkLst>
            <pc:docMk/>
            <pc:sldMk cId="208471331" sldId="270"/>
            <ac:picMk id="4106" creationId="{5E500F3E-5591-01D1-3288-59A5C1415899}"/>
          </ac:picMkLst>
        </pc:picChg>
        <pc:picChg chg="add mod">
          <ac:chgData name="Devansh Makam" userId="41288b1ba87de3bf" providerId="LiveId" clId="{BDC46CF1-DFB2-478A-8CF0-660E31980950}" dt="2024-01-21T03:46:05.822" v="936" actId="1076"/>
          <ac:picMkLst>
            <pc:docMk/>
            <pc:sldMk cId="208471331" sldId="270"/>
            <ac:picMk id="4108" creationId="{9FEAEC8F-BED8-860A-C591-83DA60807A3A}"/>
          </ac:picMkLst>
        </pc:picChg>
      </pc:sldChg>
      <pc:sldChg chg="addSp delSp modSp mod modNotesTx">
        <pc:chgData name="Devansh Makam" userId="41288b1ba87de3bf" providerId="LiveId" clId="{BDC46CF1-DFB2-478A-8CF0-660E31980950}" dt="2024-01-21T05:07:34.594" v="1276" actId="1076"/>
        <pc:sldMkLst>
          <pc:docMk/>
          <pc:sldMk cId="832633606" sldId="271"/>
        </pc:sldMkLst>
        <pc:spChg chg="mod ord">
          <ac:chgData name="Devansh Makam" userId="41288b1ba87de3bf" providerId="LiveId" clId="{BDC46CF1-DFB2-478A-8CF0-660E31980950}" dt="2024-01-21T05:07:06.556" v="1272" actId="1076"/>
          <ac:spMkLst>
            <pc:docMk/>
            <pc:sldMk cId="832633606" sldId="271"/>
            <ac:spMk id="2" creationId="{ACF12D5E-096C-7CF2-C939-87EC7C113AF2}"/>
          </ac:spMkLst>
        </pc:spChg>
        <pc:spChg chg="mod">
          <ac:chgData name="Devansh Makam" userId="41288b1ba87de3bf" providerId="LiveId" clId="{BDC46CF1-DFB2-478A-8CF0-660E31980950}" dt="2024-01-20T19:11:52.402" v="93" actId="1076"/>
          <ac:spMkLst>
            <pc:docMk/>
            <pc:sldMk cId="832633606" sldId="271"/>
            <ac:spMk id="3" creationId="{329B70F6-8015-EB8B-C357-BB5C1C7F056F}"/>
          </ac:spMkLst>
        </pc:spChg>
        <pc:picChg chg="add mod modCrop">
          <ac:chgData name="Devansh Makam" userId="41288b1ba87de3bf" providerId="LiveId" clId="{BDC46CF1-DFB2-478A-8CF0-660E31980950}" dt="2024-01-21T05:07:34.594" v="1276" actId="1076"/>
          <ac:picMkLst>
            <pc:docMk/>
            <pc:sldMk cId="832633606" sldId="271"/>
            <ac:picMk id="4" creationId="{32FDAD62-19E3-6DEE-0A34-ED27B4E0B3C2}"/>
          </ac:picMkLst>
        </pc:picChg>
        <pc:picChg chg="add mod">
          <ac:chgData name="Devansh Makam" userId="41288b1ba87de3bf" providerId="LiveId" clId="{BDC46CF1-DFB2-478A-8CF0-660E31980950}" dt="2024-01-21T05:07:11.509" v="1273" actId="1076"/>
          <ac:picMkLst>
            <pc:docMk/>
            <pc:sldMk cId="832633606" sldId="271"/>
            <ac:picMk id="5" creationId="{4BB13EDF-DC37-22B5-2025-9CEF57DE3CA0}"/>
          </ac:picMkLst>
        </pc:picChg>
        <pc:picChg chg="add del mod">
          <ac:chgData name="Devansh Makam" userId="41288b1ba87de3bf" providerId="LiveId" clId="{BDC46CF1-DFB2-478A-8CF0-660E31980950}" dt="2024-01-20T19:10:42.934" v="84" actId="478"/>
          <ac:picMkLst>
            <pc:docMk/>
            <pc:sldMk cId="832633606" sldId="271"/>
            <ac:picMk id="2050" creationId="{0F367EE6-A154-F7D2-2E40-A47AFB016B36}"/>
          </ac:picMkLst>
        </pc:picChg>
        <pc:picChg chg="add mod">
          <ac:chgData name="Devansh Makam" userId="41288b1ba87de3bf" providerId="LiveId" clId="{BDC46CF1-DFB2-478A-8CF0-660E31980950}" dt="2024-01-20T19:54:04.707" v="327" actId="1076"/>
          <ac:picMkLst>
            <pc:docMk/>
            <pc:sldMk cId="832633606" sldId="271"/>
            <ac:picMk id="2052" creationId="{BE198987-B888-4EED-6892-D7371A1D946A}"/>
          </ac:picMkLst>
        </pc:picChg>
        <pc:picChg chg="add del mod">
          <ac:chgData name="Devansh Makam" userId="41288b1ba87de3bf" providerId="LiveId" clId="{BDC46CF1-DFB2-478A-8CF0-660E31980950}" dt="2024-01-20T19:46:56.143" v="265" actId="21"/>
          <ac:picMkLst>
            <pc:docMk/>
            <pc:sldMk cId="832633606" sldId="271"/>
            <ac:picMk id="2054" creationId="{EF289984-72A3-63A4-7B35-0AC0895EA4ED}"/>
          </ac:picMkLst>
        </pc:picChg>
        <pc:picChg chg="add del">
          <ac:chgData name="Devansh Makam" userId="41288b1ba87de3bf" providerId="LiveId" clId="{BDC46CF1-DFB2-478A-8CF0-660E31980950}" dt="2024-01-20T19:46:56.143" v="265" actId="21"/>
          <ac:picMkLst>
            <pc:docMk/>
            <pc:sldMk cId="832633606" sldId="271"/>
            <ac:picMk id="2056" creationId="{F515C56B-9F6B-3865-E02E-580A13FB49AF}"/>
          </ac:picMkLst>
        </pc:picChg>
        <pc:picChg chg="add mod">
          <ac:chgData name="Devansh Makam" userId="41288b1ba87de3bf" providerId="LiveId" clId="{BDC46CF1-DFB2-478A-8CF0-660E31980950}" dt="2024-01-21T05:07:01.197" v="1271" actId="1076"/>
          <ac:picMkLst>
            <pc:docMk/>
            <pc:sldMk cId="832633606" sldId="271"/>
            <ac:picMk id="2058" creationId="{2C5560F6-62D0-4B26-058C-E3BC46134599}"/>
          </ac:picMkLst>
        </pc:picChg>
      </pc:sldChg>
      <pc:sldChg chg="addSp delSp modSp mod modNotesTx">
        <pc:chgData name="Devansh Makam" userId="41288b1ba87de3bf" providerId="LiveId" clId="{BDC46CF1-DFB2-478A-8CF0-660E31980950}" dt="2024-01-21T05:04:43.213" v="1258"/>
        <pc:sldMkLst>
          <pc:docMk/>
          <pc:sldMk cId="3260299350" sldId="272"/>
        </pc:sldMkLst>
        <pc:spChg chg="mod">
          <ac:chgData name="Devansh Makam" userId="41288b1ba87de3bf" providerId="LiveId" clId="{BDC46CF1-DFB2-478A-8CF0-660E31980950}" dt="2024-01-20T19:06:49.328" v="51" actId="12788"/>
          <ac:spMkLst>
            <pc:docMk/>
            <pc:sldMk cId="3260299350" sldId="272"/>
            <ac:spMk id="2" creationId="{ACF12D5E-096C-7CF2-C939-87EC7C113AF2}"/>
          </ac:spMkLst>
        </pc:spChg>
        <pc:spChg chg="mod">
          <ac:chgData name="Devansh Makam" userId="41288b1ba87de3bf" providerId="LiveId" clId="{BDC46CF1-DFB2-478A-8CF0-660E31980950}" dt="2024-01-20T19:07:03.955" v="53" actId="12788"/>
          <ac:spMkLst>
            <pc:docMk/>
            <pc:sldMk cId="3260299350" sldId="272"/>
            <ac:spMk id="3" creationId="{329B70F6-8015-EB8B-C357-BB5C1C7F056F}"/>
          </ac:spMkLst>
        </pc:spChg>
        <pc:spChg chg="add mod">
          <ac:chgData name="Devansh Makam" userId="41288b1ba87de3bf" providerId="LiveId" clId="{BDC46CF1-DFB2-478A-8CF0-660E31980950}" dt="2024-01-21T02:22:36.142" v="635" actId="207"/>
          <ac:spMkLst>
            <pc:docMk/>
            <pc:sldMk cId="3260299350" sldId="272"/>
            <ac:spMk id="5" creationId="{D485D40F-F880-CA8C-330A-AAAFCC321912}"/>
          </ac:spMkLst>
        </pc:spChg>
        <pc:spChg chg="add mod ord">
          <ac:chgData name="Devansh Makam" userId="41288b1ba87de3bf" providerId="LiveId" clId="{BDC46CF1-DFB2-478A-8CF0-660E31980950}" dt="2024-01-21T02:23:07.823" v="642" actId="171"/>
          <ac:spMkLst>
            <pc:docMk/>
            <pc:sldMk cId="3260299350" sldId="272"/>
            <ac:spMk id="7" creationId="{0625D379-BDBA-9557-F7E8-9B4007EC5A00}"/>
          </ac:spMkLst>
        </pc:spChg>
        <pc:picChg chg="del">
          <ac:chgData name="Devansh Makam" userId="41288b1ba87de3bf" providerId="LiveId" clId="{BDC46CF1-DFB2-478A-8CF0-660E31980950}" dt="2024-01-20T19:00:15.448" v="22" actId="478"/>
          <ac:picMkLst>
            <pc:docMk/>
            <pc:sldMk cId="3260299350" sldId="272"/>
            <ac:picMk id="5" creationId="{05B3C380-E133-EFF0-7875-441B9AC30394}"/>
          </ac:picMkLst>
        </pc:picChg>
        <pc:picChg chg="add mod">
          <ac:chgData name="Devansh Makam" userId="41288b1ba87de3bf" providerId="LiveId" clId="{BDC46CF1-DFB2-478A-8CF0-660E31980950}" dt="2024-01-20T19:06:56.277" v="52" actId="12788"/>
          <ac:picMkLst>
            <pc:docMk/>
            <pc:sldMk cId="3260299350" sldId="272"/>
            <ac:picMk id="6" creationId="{50251849-B6BA-6E85-C482-DEC8DA9BD5FE}"/>
          </ac:picMkLst>
        </pc:picChg>
        <pc:picChg chg="add mod">
          <ac:chgData name="Devansh Makam" userId="41288b1ba87de3bf" providerId="LiveId" clId="{BDC46CF1-DFB2-478A-8CF0-660E31980950}" dt="2024-01-20T19:48:33.963" v="275" actId="732"/>
          <ac:picMkLst>
            <pc:docMk/>
            <pc:sldMk cId="3260299350" sldId="272"/>
            <ac:picMk id="1026" creationId="{EAF8D48F-8678-C105-AAD5-9A8812032A9C}"/>
          </ac:picMkLst>
        </pc:picChg>
      </pc:sldChg>
      <pc:sldChg chg="addSp delSp modSp mod modNotesTx">
        <pc:chgData name="Devansh Makam" userId="41288b1ba87de3bf" providerId="LiveId" clId="{BDC46CF1-DFB2-478A-8CF0-660E31980950}" dt="2024-01-21T05:03:55.311" v="1255"/>
        <pc:sldMkLst>
          <pc:docMk/>
          <pc:sldMk cId="2916687490" sldId="273"/>
        </pc:sldMkLst>
        <pc:spChg chg="mod">
          <ac:chgData name="Devansh Makam" userId="41288b1ba87de3bf" providerId="LiveId" clId="{BDC46CF1-DFB2-478A-8CF0-660E31980950}" dt="2024-01-20T19:41:13.230" v="243" actId="1076"/>
          <ac:spMkLst>
            <pc:docMk/>
            <pc:sldMk cId="2916687490" sldId="273"/>
            <ac:spMk id="2" creationId="{ACF12D5E-096C-7CF2-C939-87EC7C113AF2}"/>
          </ac:spMkLst>
        </pc:spChg>
        <pc:spChg chg="mod">
          <ac:chgData name="Devansh Makam" userId="41288b1ba87de3bf" providerId="LiveId" clId="{BDC46CF1-DFB2-478A-8CF0-660E31980950}" dt="2024-01-20T19:18:34.583" v="111" actId="1076"/>
          <ac:spMkLst>
            <pc:docMk/>
            <pc:sldMk cId="2916687490" sldId="273"/>
            <ac:spMk id="3" creationId="{329B70F6-8015-EB8B-C357-BB5C1C7F056F}"/>
          </ac:spMkLst>
        </pc:spChg>
        <pc:spChg chg="add mod">
          <ac:chgData name="Devansh Makam" userId="41288b1ba87de3bf" providerId="LiveId" clId="{BDC46CF1-DFB2-478A-8CF0-660E31980950}" dt="2024-01-21T03:57:55.049" v="1009" actId="207"/>
          <ac:spMkLst>
            <pc:docMk/>
            <pc:sldMk cId="2916687490" sldId="273"/>
            <ac:spMk id="5" creationId="{CD9F3F78-EB21-7280-DFE4-10F0D91D6DA2}"/>
          </ac:spMkLst>
        </pc:spChg>
        <pc:picChg chg="add mod">
          <ac:chgData name="Devansh Makam" userId="41288b1ba87de3bf" providerId="LiveId" clId="{BDC46CF1-DFB2-478A-8CF0-660E31980950}" dt="2024-01-20T19:21:33.252" v="129"/>
          <ac:picMkLst>
            <pc:docMk/>
            <pc:sldMk cId="2916687490" sldId="273"/>
            <ac:picMk id="4" creationId="{4BDA2F39-9E83-54A6-0EC8-14C439C4C420}"/>
          </ac:picMkLst>
        </pc:picChg>
        <pc:picChg chg="add del mod">
          <ac:chgData name="Devansh Makam" userId="41288b1ba87de3bf" providerId="LiveId" clId="{BDC46CF1-DFB2-478A-8CF0-660E31980950}" dt="2024-01-20T19:31:28.571" v="163" actId="478"/>
          <ac:picMkLst>
            <pc:docMk/>
            <pc:sldMk cId="2916687490" sldId="273"/>
            <ac:picMk id="6" creationId="{96005924-57A3-ADFD-59D7-0E6AD0FEF209}"/>
          </ac:picMkLst>
        </pc:picChg>
        <pc:picChg chg="add del mod ord">
          <ac:chgData name="Devansh Makam" userId="41288b1ba87de3bf" providerId="LiveId" clId="{BDC46CF1-DFB2-478A-8CF0-660E31980950}" dt="2024-01-21T03:58:01.990" v="1015" actId="21"/>
          <ac:picMkLst>
            <pc:docMk/>
            <pc:sldMk cId="2916687490" sldId="273"/>
            <ac:picMk id="7" creationId="{1581A0A1-6D4F-B899-7B64-6729D3120AD3}"/>
          </ac:picMkLst>
        </pc:picChg>
        <pc:picChg chg="add del mod">
          <ac:chgData name="Devansh Makam" userId="41288b1ba87de3bf" providerId="LiveId" clId="{BDC46CF1-DFB2-478A-8CF0-660E31980950}" dt="2024-01-20T19:33:46.111" v="173" actId="21"/>
          <ac:picMkLst>
            <pc:docMk/>
            <pc:sldMk cId="2916687490" sldId="273"/>
            <ac:picMk id="8" creationId="{7B16A67E-9E9F-6F97-3216-991246427D9E}"/>
          </ac:picMkLst>
        </pc:picChg>
        <pc:picChg chg="add del mod">
          <ac:chgData name="Devansh Makam" userId="41288b1ba87de3bf" providerId="LiveId" clId="{BDC46CF1-DFB2-478A-8CF0-660E31980950}" dt="2024-01-20T19:22:23.657" v="139" actId="478"/>
          <ac:picMkLst>
            <pc:docMk/>
            <pc:sldMk cId="2916687490" sldId="273"/>
            <ac:picMk id="3074" creationId="{90D2E72D-9C7B-07CD-AAA7-BC1483683442}"/>
          </ac:picMkLst>
        </pc:picChg>
        <pc:picChg chg="add del mod">
          <ac:chgData name="Devansh Makam" userId="41288b1ba87de3bf" providerId="LiveId" clId="{BDC46CF1-DFB2-478A-8CF0-660E31980950}" dt="2024-01-20T19:38:05.282" v="215" actId="478"/>
          <ac:picMkLst>
            <pc:docMk/>
            <pc:sldMk cId="2916687490" sldId="273"/>
            <ac:picMk id="3076" creationId="{505ACE4F-5ED6-E563-1675-87677147171C}"/>
          </ac:picMkLst>
        </pc:picChg>
        <pc:picChg chg="add mod">
          <ac:chgData name="Devansh Makam" userId="41288b1ba87de3bf" providerId="LiveId" clId="{BDC46CF1-DFB2-478A-8CF0-660E31980950}" dt="2024-01-20T19:47:42.999" v="273" actId="1440"/>
          <ac:picMkLst>
            <pc:docMk/>
            <pc:sldMk cId="2916687490" sldId="273"/>
            <ac:picMk id="3078" creationId="{12560D29-AB9B-1089-900E-5B6EBEE76DB9}"/>
          </ac:picMkLst>
        </pc:picChg>
        <pc:picChg chg="add mod">
          <ac:chgData name="Devansh Makam" userId="41288b1ba87de3bf" providerId="LiveId" clId="{BDC46CF1-DFB2-478A-8CF0-660E31980950}" dt="2024-01-20T19:39:55.667" v="234" actId="1076"/>
          <ac:picMkLst>
            <pc:docMk/>
            <pc:sldMk cId="2916687490" sldId="273"/>
            <ac:picMk id="3080" creationId="{4A27CAE4-516A-979D-054E-D4DBB0660C99}"/>
          </ac:picMkLst>
        </pc:picChg>
      </pc:sldChg>
      <pc:sldChg chg="delSp modSp del mod">
        <pc:chgData name="Devansh Makam" userId="41288b1ba87de3bf" providerId="LiveId" clId="{BDC46CF1-DFB2-478A-8CF0-660E31980950}" dt="2024-01-20T19:22:19.832" v="138" actId="47"/>
        <pc:sldMkLst>
          <pc:docMk/>
          <pc:sldMk cId="2650566010" sldId="274"/>
        </pc:sldMkLst>
        <pc:picChg chg="del mod">
          <ac:chgData name="Devansh Makam" userId="41288b1ba87de3bf" providerId="LiveId" clId="{BDC46CF1-DFB2-478A-8CF0-660E31980950}" dt="2024-01-20T18:59:59.242" v="17" actId="21"/>
          <ac:picMkLst>
            <pc:docMk/>
            <pc:sldMk cId="2650566010" sldId="274"/>
            <ac:picMk id="6" creationId="{50251849-B6BA-6E85-C482-DEC8DA9BD5FE}"/>
          </ac:picMkLst>
        </pc:picChg>
      </pc:sldChg>
      <pc:sldChg chg="addSp delSp modSp mod modNotesTx">
        <pc:chgData name="Devansh Makam" userId="41288b1ba87de3bf" providerId="LiveId" clId="{BDC46CF1-DFB2-478A-8CF0-660E31980950}" dt="2024-01-21T04:59:59.829" v="1241"/>
        <pc:sldMkLst>
          <pc:docMk/>
          <pc:sldMk cId="3697150156" sldId="275"/>
        </pc:sldMkLst>
        <pc:spChg chg="mod">
          <ac:chgData name="Devansh Makam" userId="41288b1ba87de3bf" providerId="LiveId" clId="{BDC46CF1-DFB2-478A-8CF0-660E31980950}" dt="2024-01-20T19:58:22.725" v="365" actId="1076"/>
          <ac:spMkLst>
            <pc:docMk/>
            <pc:sldMk cId="3697150156" sldId="275"/>
            <ac:spMk id="2" creationId="{ACF12D5E-096C-7CF2-C939-87EC7C113AF2}"/>
          </ac:spMkLst>
        </pc:spChg>
        <pc:spChg chg="mod">
          <ac:chgData name="Devansh Makam" userId="41288b1ba87de3bf" providerId="LiveId" clId="{BDC46CF1-DFB2-478A-8CF0-660E31980950}" dt="2024-01-20T19:58:54.867" v="372" actId="115"/>
          <ac:spMkLst>
            <pc:docMk/>
            <pc:sldMk cId="3697150156" sldId="275"/>
            <ac:spMk id="3" creationId="{329B70F6-8015-EB8B-C357-BB5C1C7F056F}"/>
          </ac:spMkLst>
        </pc:spChg>
        <pc:spChg chg="add">
          <ac:chgData name="Devansh Makam" userId="41288b1ba87de3bf" providerId="LiveId" clId="{BDC46CF1-DFB2-478A-8CF0-660E31980950}" dt="2024-01-20T19:57:26.088" v="354"/>
          <ac:spMkLst>
            <pc:docMk/>
            <pc:sldMk cId="3697150156" sldId="275"/>
            <ac:spMk id="5" creationId="{74F8BE79-196B-AE24-B2FB-0DFED917268B}"/>
          </ac:spMkLst>
        </pc:spChg>
        <pc:picChg chg="add mod">
          <ac:chgData name="Devansh Makam" userId="41288b1ba87de3bf" providerId="LiveId" clId="{BDC46CF1-DFB2-478A-8CF0-660E31980950}" dt="2024-01-20T19:58:45.345" v="371" actId="14100"/>
          <ac:picMkLst>
            <pc:docMk/>
            <pc:sldMk cId="3697150156" sldId="275"/>
            <ac:picMk id="4" creationId="{88C322FE-4841-AF75-B56A-1AA6E3E9C46F}"/>
          </ac:picMkLst>
        </pc:picChg>
        <pc:picChg chg="add mod ord">
          <ac:chgData name="Devansh Makam" userId="41288b1ba87de3bf" providerId="LiveId" clId="{BDC46CF1-DFB2-478A-8CF0-660E31980950}" dt="2024-01-20T19:59:00.761" v="373" actId="1440"/>
          <ac:picMkLst>
            <pc:docMk/>
            <pc:sldMk cId="3697150156" sldId="275"/>
            <ac:picMk id="6" creationId="{D41CEE69-A626-2119-AE80-CA78C728E853}"/>
          </ac:picMkLst>
        </pc:picChg>
        <pc:picChg chg="add mod">
          <ac:chgData name="Devansh Makam" userId="41288b1ba87de3bf" providerId="LiveId" clId="{BDC46CF1-DFB2-478A-8CF0-660E31980950}" dt="2024-01-20T19:58:29.537" v="367" actId="1076"/>
          <ac:picMkLst>
            <pc:docMk/>
            <pc:sldMk cId="3697150156" sldId="275"/>
            <ac:picMk id="2054" creationId="{EF289984-72A3-63A4-7B35-0AC0895EA4ED}"/>
          </ac:picMkLst>
        </pc:picChg>
        <pc:picChg chg="add del mod">
          <ac:chgData name="Devansh Makam" userId="41288b1ba87de3bf" providerId="LiveId" clId="{BDC46CF1-DFB2-478A-8CF0-660E31980950}" dt="2024-01-20T19:47:07.399" v="267" actId="478"/>
          <ac:picMkLst>
            <pc:docMk/>
            <pc:sldMk cId="3697150156" sldId="275"/>
            <ac:picMk id="2056" creationId="{F515C56B-9F6B-3865-E02E-580A13FB49AF}"/>
          </ac:picMkLst>
        </pc:picChg>
        <pc:picChg chg="add del mod">
          <ac:chgData name="Devansh Makam" userId="41288b1ba87de3bf" providerId="LiveId" clId="{BDC46CF1-DFB2-478A-8CF0-660E31980950}" dt="2024-01-20T19:57:01.175" v="353" actId="21"/>
          <ac:picMkLst>
            <pc:docMk/>
            <pc:sldMk cId="3697150156" sldId="275"/>
            <ac:picMk id="6146" creationId="{104B78FF-1460-F663-2C60-1B747204E430}"/>
          </ac:picMkLst>
        </pc:picChg>
      </pc:sldChg>
      <pc:sldChg chg="addSp delSp modSp mod modNotesTx">
        <pc:chgData name="Devansh Makam" userId="41288b1ba87de3bf" providerId="LiveId" clId="{BDC46CF1-DFB2-478A-8CF0-660E31980950}" dt="2024-01-21T05:02:19.420" v="1250"/>
        <pc:sldMkLst>
          <pc:docMk/>
          <pc:sldMk cId="2970775407" sldId="276"/>
        </pc:sldMkLst>
        <pc:spChg chg="mod">
          <ac:chgData name="Devansh Makam" userId="41288b1ba87de3bf" providerId="LiveId" clId="{BDC46CF1-DFB2-478A-8CF0-660E31980950}" dt="2024-01-20T19:44:03.793" v="256" actId="339"/>
          <ac:spMkLst>
            <pc:docMk/>
            <pc:sldMk cId="2970775407" sldId="276"/>
            <ac:spMk id="3" creationId="{329B70F6-8015-EB8B-C357-BB5C1C7F056F}"/>
          </ac:spMkLst>
        </pc:spChg>
        <pc:picChg chg="mod">
          <ac:chgData name="Devansh Makam" userId="41288b1ba87de3bf" providerId="LiveId" clId="{BDC46CF1-DFB2-478A-8CF0-660E31980950}" dt="2024-01-20T19:44:43.302" v="261" actId="1076"/>
          <ac:picMkLst>
            <pc:docMk/>
            <pc:sldMk cId="2970775407" sldId="276"/>
            <ac:picMk id="5" creationId="{F6754B07-8785-BC54-A035-DAF31743A3D9}"/>
          </ac:picMkLst>
        </pc:picChg>
        <pc:picChg chg="add del mod">
          <ac:chgData name="Devansh Makam" userId="41288b1ba87de3bf" providerId="LiveId" clId="{BDC46CF1-DFB2-478A-8CF0-660E31980950}" dt="2024-01-20T19:42:42.663" v="246" actId="478"/>
          <ac:picMkLst>
            <pc:docMk/>
            <pc:sldMk cId="2970775407" sldId="276"/>
            <ac:picMk id="5122" creationId="{824B45BF-FF01-C5DB-C958-7C62E8C3DF6E}"/>
          </ac:picMkLst>
        </pc:picChg>
        <pc:picChg chg="add mod">
          <ac:chgData name="Devansh Makam" userId="41288b1ba87de3bf" providerId="LiveId" clId="{BDC46CF1-DFB2-478A-8CF0-660E31980950}" dt="2024-01-21T03:28:45.554" v="795" actId="1440"/>
          <ac:picMkLst>
            <pc:docMk/>
            <pc:sldMk cId="2970775407" sldId="276"/>
            <ac:picMk id="5124" creationId="{51A0D8FB-DB03-2254-FCE5-DA6AB1F7C269}"/>
          </ac:picMkLst>
        </pc:picChg>
      </pc:sldChg>
      <pc:sldChg chg="addSp modSp mod modNotesTx">
        <pc:chgData name="Devansh Makam" userId="41288b1ba87de3bf" providerId="LiveId" clId="{BDC46CF1-DFB2-478A-8CF0-660E31980950}" dt="2024-01-21T05:01:02.447" v="1246" actId="20577"/>
        <pc:sldMkLst>
          <pc:docMk/>
          <pc:sldMk cId="2886652226" sldId="277"/>
        </pc:sldMkLst>
        <pc:spChg chg="mod">
          <ac:chgData name="Devansh Makam" userId="41288b1ba87de3bf" providerId="LiveId" clId="{BDC46CF1-DFB2-478A-8CF0-660E31980950}" dt="2024-01-21T03:21:58.224" v="771" actId="1076"/>
          <ac:spMkLst>
            <pc:docMk/>
            <pc:sldMk cId="2886652226" sldId="277"/>
            <ac:spMk id="2" creationId="{ACF12D5E-096C-7CF2-C939-87EC7C113AF2}"/>
          </ac:spMkLst>
        </pc:spChg>
        <pc:spChg chg="mod">
          <ac:chgData name="Devansh Makam" userId="41288b1ba87de3bf" providerId="LiveId" clId="{BDC46CF1-DFB2-478A-8CF0-660E31980950}" dt="2024-01-21T03:24:08.903" v="786" actId="208"/>
          <ac:spMkLst>
            <pc:docMk/>
            <pc:sldMk cId="2886652226" sldId="277"/>
            <ac:spMk id="3" creationId="{329B70F6-8015-EB8B-C357-BB5C1C7F056F}"/>
          </ac:spMkLst>
        </pc:spChg>
        <pc:picChg chg="add mod">
          <ac:chgData name="Devansh Makam" userId="41288b1ba87de3bf" providerId="LiveId" clId="{BDC46CF1-DFB2-478A-8CF0-660E31980950}" dt="2024-01-21T03:23:48.057" v="785" actId="1076"/>
          <ac:picMkLst>
            <pc:docMk/>
            <pc:sldMk cId="2886652226" sldId="277"/>
            <ac:picMk id="4" creationId="{CF8523EF-7189-FC2E-A59C-192F0A27A2A0}"/>
          </ac:picMkLst>
        </pc:picChg>
        <pc:picChg chg="add mod">
          <ac:chgData name="Devansh Makam" userId="41288b1ba87de3bf" providerId="LiveId" clId="{BDC46CF1-DFB2-478A-8CF0-660E31980950}" dt="2024-01-21T03:23:38.568" v="782" actId="1076"/>
          <ac:picMkLst>
            <pc:docMk/>
            <pc:sldMk cId="2886652226" sldId="277"/>
            <ac:picMk id="6" creationId="{09CFE125-C915-9142-17F9-6A261EB26C30}"/>
          </ac:picMkLst>
        </pc:picChg>
        <pc:picChg chg="add mod">
          <ac:chgData name="Devansh Makam" userId="41288b1ba87de3bf" providerId="LiveId" clId="{BDC46CF1-DFB2-478A-8CF0-660E31980950}" dt="2024-01-21T03:23:43.558" v="784" actId="1076"/>
          <ac:picMkLst>
            <pc:docMk/>
            <pc:sldMk cId="2886652226" sldId="277"/>
            <ac:picMk id="2050" creationId="{2B38EEDF-8093-500B-1DBC-5A71784F246E}"/>
          </ac:picMkLst>
        </pc:picChg>
        <pc:picChg chg="add mod">
          <ac:chgData name="Devansh Makam" userId="41288b1ba87de3bf" providerId="LiveId" clId="{BDC46CF1-DFB2-478A-8CF0-660E31980950}" dt="2024-01-21T03:29:13.602" v="797" actId="1440"/>
          <ac:picMkLst>
            <pc:docMk/>
            <pc:sldMk cId="2886652226" sldId="277"/>
            <ac:picMk id="2052" creationId="{C865CFF5-D1DF-99D4-414C-44344C244468}"/>
          </ac:picMkLst>
        </pc:picChg>
      </pc:sldChg>
      <pc:sldChg chg="addSp delSp modSp mod modNotesTx">
        <pc:chgData name="Devansh Makam" userId="41288b1ba87de3bf" providerId="LiveId" clId="{BDC46CF1-DFB2-478A-8CF0-660E31980950}" dt="2024-01-21T04:55:25.218" v="1240" actId="1076"/>
        <pc:sldMkLst>
          <pc:docMk/>
          <pc:sldMk cId="3414697700" sldId="278"/>
        </pc:sldMkLst>
        <pc:spChg chg="add del mod">
          <ac:chgData name="Devansh Makam" userId="41288b1ba87de3bf" providerId="LiveId" clId="{BDC46CF1-DFB2-478A-8CF0-660E31980950}" dt="2024-01-21T04:42:00.503" v="1167" actId="478"/>
          <ac:spMkLst>
            <pc:docMk/>
            <pc:sldMk cId="3414697700" sldId="278"/>
            <ac:spMk id="2" creationId="{ACF12D5E-096C-7CF2-C939-87EC7C113AF2}"/>
          </ac:spMkLst>
        </pc:spChg>
        <pc:spChg chg="mod">
          <ac:chgData name="Devansh Makam" userId="41288b1ba87de3bf" providerId="LiveId" clId="{BDC46CF1-DFB2-478A-8CF0-660E31980950}" dt="2024-01-21T04:55:25.218" v="1240" actId="1076"/>
          <ac:spMkLst>
            <pc:docMk/>
            <pc:sldMk cId="3414697700" sldId="278"/>
            <ac:spMk id="3" creationId="{329B70F6-8015-EB8B-C357-BB5C1C7F056F}"/>
          </ac:spMkLst>
        </pc:spChg>
        <pc:spChg chg="add del">
          <ac:chgData name="Devansh Makam" userId="41288b1ba87de3bf" providerId="LiveId" clId="{BDC46CF1-DFB2-478A-8CF0-660E31980950}" dt="2024-01-21T04:40:17.664" v="1142" actId="22"/>
          <ac:spMkLst>
            <pc:docMk/>
            <pc:sldMk cId="3414697700" sldId="278"/>
            <ac:spMk id="8" creationId="{2DD44356-0FFD-E102-0E4B-79060735D6BA}"/>
          </ac:spMkLst>
        </pc:spChg>
        <pc:spChg chg="add del mod">
          <ac:chgData name="Devansh Makam" userId="41288b1ba87de3bf" providerId="LiveId" clId="{BDC46CF1-DFB2-478A-8CF0-660E31980950}" dt="2024-01-21T04:41:50.462" v="1165" actId="478"/>
          <ac:spMkLst>
            <pc:docMk/>
            <pc:sldMk cId="3414697700" sldId="278"/>
            <ac:spMk id="12" creationId="{22FCC515-7689-B284-59AF-46D07A38A31F}"/>
          </ac:spMkLst>
        </pc:spChg>
        <pc:spChg chg="add mod">
          <ac:chgData name="Devansh Makam" userId="41288b1ba87de3bf" providerId="LiveId" clId="{BDC46CF1-DFB2-478A-8CF0-660E31980950}" dt="2024-01-21T04:55:07.852" v="1234" actId="1076"/>
          <ac:spMkLst>
            <pc:docMk/>
            <pc:sldMk cId="3414697700" sldId="278"/>
            <ac:spMk id="13" creationId="{C06A2C7E-1389-520A-9D94-196B3050EC9C}"/>
          </ac:spMkLst>
        </pc:spChg>
        <pc:spChg chg="add del mod">
          <ac:chgData name="Devansh Makam" userId="41288b1ba87de3bf" providerId="LiveId" clId="{BDC46CF1-DFB2-478A-8CF0-660E31980950}" dt="2024-01-21T04:41:53.819" v="1166" actId="478"/>
          <ac:spMkLst>
            <pc:docMk/>
            <pc:sldMk cId="3414697700" sldId="278"/>
            <ac:spMk id="14" creationId="{51C7DF19-A90F-DE4D-C2CB-9DEB24F031B4}"/>
          </ac:spMkLst>
        </pc:spChg>
        <pc:spChg chg="add mod">
          <ac:chgData name="Devansh Makam" userId="41288b1ba87de3bf" providerId="LiveId" clId="{BDC46CF1-DFB2-478A-8CF0-660E31980950}" dt="2024-01-21T04:41:33.747" v="1162" actId="1076"/>
          <ac:spMkLst>
            <pc:docMk/>
            <pc:sldMk cId="3414697700" sldId="278"/>
            <ac:spMk id="16" creationId="{79705218-E7F0-8468-5BB8-A3CCEB03C1A8}"/>
          </ac:spMkLst>
        </pc:spChg>
        <pc:spChg chg="add del">
          <ac:chgData name="Devansh Makam" userId="41288b1ba87de3bf" providerId="LiveId" clId="{BDC46CF1-DFB2-478A-8CF0-660E31980950}" dt="2024-01-21T04:46:35.021" v="1171" actId="22"/>
          <ac:spMkLst>
            <pc:docMk/>
            <pc:sldMk cId="3414697700" sldId="278"/>
            <ac:spMk id="18" creationId="{93BC2D61-81F6-17B0-A17E-DB690CC59C9A}"/>
          </ac:spMkLst>
        </pc:spChg>
        <pc:spChg chg="add del mod">
          <ac:chgData name="Devansh Makam" userId="41288b1ba87de3bf" providerId="LiveId" clId="{BDC46CF1-DFB2-478A-8CF0-660E31980950}" dt="2024-01-21T04:47:32.290" v="1183" actId="22"/>
          <ac:spMkLst>
            <pc:docMk/>
            <pc:sldMk cId="3414697700" sldId="278"/>
            <ac:spMk id="20" creationId="{40960D54-3AD2-3736-88E5-AB5A398DC766}"/>
          </ac:spMkLst>
        </pc:spChg>
        <pc:spChg chg="add mod">
          <ac:chgData name="Devansh Makam" userId="41288b1ba87de3bf" providerId="LiveId" clId="{BDC46CF1-DFB2-478A-8CF0-660E31980950}" dt="2024-01-21T04:54:35.553" v="1229" actId="122"/>
          <ac:spMkLst>
            <pc:docMk/>
            <pc:sldMk cId="3414697700" sldId="278"/>
            <ac:spMk id="22" creationId="{390245FD-01C6-1F5A-0C9A-E376912B1F5B}"/>
          </ac:spMkLst>
        </pc:spChg>
        <pc:picChg chg="add del mod">
          <ac:chgData name="Devansh Makam" userId="41288b1ba87de3bf" providerId="LiveId" clId="{BDC46CF1-DFB2-478A-8CF0-660E31980950}" dt="2024-01-20T20:00:52.401" v="382" actId="478"/>
          <ac:picMkLst>
            <pc:docMk/>
            <pc:sldMk cId="3414697700" sldId="278"/>
            <ac:picMk id="4" creationId="{C4303A47-9169-26A0-553E-BC961DB02293}"/>
          </ac:picMkLst>
        </pc:picChg>
        <pc:picChg chg="add mod">
          <ac:chgData name="Devansh Makam" userId="41288b1ba87de3bf" providerId="LiveId" clId="{BDC46CF1-DFB2-478A-8CF0-660E31980950}" dt="2024-01-21T04:40:41.284" v="1154" actId="1076"/>
          <ac:picMkLst>
            <pc:docMk/>
            <pc:sldMk cId="3414697700" sldId="278"/>
            <ac:picMk id="5" creationId="{E43D2F6A-55E8-250F-A6ED-3894FD95F359}"/>
          </ac:picMkLst>
        </pc:picChg>
        <pc:picChg chg="add mod">
          <ac:chgData name="Devansh Makam" userId="41288b1ba87de3bf" providerId="LiveId" clId="{BDC46CF1-DFB2-478A-8CF0-660E31980950}" dt="2024-01-21T04:55:12.869" v="1237" actId="1076"/>
          <ac:picMkLst>
            <pc:docMk/>
            <pc:sldMk cId="3414697700" sldId="278"/>
            <ac:picMk id="6" creationId="{70D09CBB-5E15-6844-FE6D-874C10743BD1}"/>
          </ac:picMkLst>
        </pc:picChg>
        <pc:picChg chg="add mod">
          <ac:chgData name="Devansh Makam" userId="41288b1ba87de3bf" providerId="LiveId" clId="{BDC46CF1-DFB2-478A-8CF0-660E31980950}" dt="2024-01-21T04:55:02.252" v="1233" actId="1076"/>
          <ac:picMkLst>
            <pc:docMk/>
            <pc:sldMk cId="3414697700" sldId="278"/>
            <ac:picMk id="7" creationId="{5C722DF0-5791-C1E5-5262-B066989E233C}"/>
          </ac:picMkLst>
        </pc:picChg>
        <pc:picChg chg="add del mod modCrop">
          <ac:chgData name="Devansh Makam" userId="41288b1ba87de3bf" providerId="LiveId" clId="{BDC46CF1-DFB2-478A-8CF0-660E31980950}" dt="2024-01-21T03:15:30.476" v="736" actId="478"/>
          <ac:picMkLst>
            <pc:docMk/>
            <pc:sldMk cId="3414697700" sldId="278"/>
            <ac:picMk id="8" creationId="{7EDB56A8-2484-C2AA-D6D3-7B1E95E34D50}"/>
          </ac:picMkLst>
        </pc:picChg>
        <pc:picChg chg="add mod">
          <ac:chgData name="Devansh Makam" userId="41288b1ba87de3bf" providerId="LiveId" clId="{BDC46CF1-DFB2-478A-8CF0-660E31980950}" dt="2024-01-21T04:55:15.332" v="1238" actId="1076"/>
          <ac:picMkLst>
            <pc:docMk/>
            <pc:sldMk cId="3414697700" sldId="278"/>
            <ac:picMk id="9" creationId="{C49C502C-A4CD-F7C8-D0D8-949012807E01}"/>
          </ac:picMkLst>
        </pc:picChg>
        <pc:picChg chg="add mod">
          <ac:chgData name="Devansh Makam" userId="41288b1ba87de3bf" providerId="LiveId" clId="{BDC46CF1-DFB2-478A-8CF0-660E31980950}" dt="2024-01-21T04:55:11.197" v="1236" actId="1076"/>
          <ac:picMkLst>
            <pc:docMk/>
            <pc:sldMk cId="3414697700" sldId="278"/>
            <ac:picMk id="10" creationId="{78ADBDB2-F9C7-FA9C-EA61-E57009E5C8C4}"/>
          </ac:picMkLst>
        </pc:picChg>
        <pc:picChg chg="add mod">
          <ac:chgData name="Devansh Makam" userId="41288b1ba87de3bf" providerId="LiveId" clId="{BDC46CF1-DFB2-478A-8CF0-660E31980950}" dt="2024-01-21T04:55:19.111" v="1239" actId="1076"/>
          <ac:picMkLst>
            <pc:docMk/>
            <pc:sldMk cId="3414697700" sldId="278"/>
            <ac:picMk id="6146" creationId="{D825537B-CEDB-DAC4-66FE-493984140261}"/>
          </ac:picMkLst>
        </pc:picChg>
        <pc:picChg chg="add mod">
          <ac:chgData name="Devansh Makam" userId="41288b1ba87de3bf" providerId="LiveId" clId="{BDC46CF1-DFB2-478A-8CF0-660E31980950}" dt="2024-01-20T20:01:08.801" v="385" actId="167"/>
          <ac:picMkLst>
            <pc:docMk/>
            <pc:sldMk cId="3414697700" sldId="278"/>
            <ac:picMk id="7170" creationId="{CD882162-A69F-8C41-A27C-106279251FBF}"/>
          </ac:picMkLst>
        </pc:picChg>
      </pc:sldChg>
      <pc:sldChg chg="addSp delSp modSp add mod modNotesTx">
        <pc:chgData name="Devansh Makam" userId="41288b1ba87de3bf" providerId="LiveId" clId="{BDC46CF1-DFB2-478A-8CF0-660E31980950}" dt="2024-01-21T05:04:17.317" v="1257"/>
        <pc:sldMkLst>
          <pc:docMk/>
          <pc:sldMk cId="568006181" sldId="279"/>
        </pc:sldMkLst>
        <pc:spChg chg="mod">
          <ac:chgData name="Devansh Makam" userId="41288b1ba87de3bf" providerId="LiveId" clId="{BDC46CF1-DFB2-478A-8CF0-660E31980950}" dt="2024-01-20T19:40:56.416" v="241" actId="20577"/>
          <ac:spMkLst>
            <pc:docMk/>
            <pc:sldMk cId="568006181" sldId="279"/>
            <ac:spMk id="2" creationId="{ACF12D5E-096C-7CF2-C939-87EC7C113AF2}"/>
          </ac:spMkLst>
        </pc:spChg>
        <pc:spChg chg="mod">
          <ac:chgData name="Devansh Makam" userId="41288b1ba87de3bf" providerId="LiveId" clId="{BDC46CF1-DFB2-478A-8CF0-660E31980950}" dt="2024-01-20T19:21:57.862" v="132" actId="14100"/>
          <ac:spMkLst>
            <pc:docMk/>
            <pc:sldMk cId="568006181" sldId="279"/>
            <ac:spMk id="3" creationId="{329B70F6-8015-EB8B-C357-BB5C1C7F056F}"/>
          </ac:spMkLst>
        </pc:spChg>
        <pc:spChg chg="add mod">
          <ac:chgData name="Devansh Makam" userId="41288b1ba87de3bf" providerId="LiveId" clId="{BDC46CF1-DFB2-478A-8CF0-660E31980950}" dt="2024-01-21T04:00:07.696" v="1032" actId="1076"/>
          <ac:spMkLst>
            <pc:docMk/>
            <pc:sldMk cId="568006181" sldId="279"/>
            <ac:spMk id="5" creationId="{D2FBF84E-34EC-3028-B69F-C969A8926B84}"/>
          </ac:spMkLst>
        </pc:spChg>
        <pc:picChg chg="add del mod">
          <ac:chgData name="Devansh Makam" userId="41288b1ba87de3bf" providerId="LiveId" clId="{BDC46CF1-DFB2-478A-8CF0-660E31980950}" dt="2024-01-20T19:28:48.594" v="155" actId="478"/>
          <ac:picMkLst>
            <pc:docMk/>
            <pc:sldMk cId="568006181" sldId="279"/>
            <ac:picMk id="5" creationId="{06AD73AD-52DA-323E-121B-ECA65DE60B81}"/>
          </ac:picMkLst>
        </pc:picChg>
        <pc:picChg chg="add del mod">
          <ac:chgData name="Devansh Makam" userId="41288b1ba87de3bf" providerId="LiveId" clId="{BDC46CF1-DFB2-478A-8CF0-660E31980950}" dt="2024-01-20T19:31:06.659" v="156" actId="478"/>
          <ac:picMkLst>
            <pc:docMk/>
            <pc:sldMk cId="568006181" sldId="279"/>
            <ac:picMk id="6" creationId="{DBD483BA-7C67-7FE9-CB55-24F58448D372}"/>
          </ac:picMkLst>
        </pc:picChg>
        <pc:picChg chg="add mod">
          <ac:chgData name="Devansh Makam" userId="41288b1ba87de3bf" providerId="LiveId" clId="{BDC46CF1-DFB2-478A-8CF0-660E31980950}" dt="2024-01-21T03:58:31.345" v="1023" actId="1076"/>
          <ac:picMkLst>
            <pc:docMk/>
            <pc:sldMk cId="568006181" sldId="279"/>
            <ac:picMk id="7" creationId="{1581A0A1-6D4F-B899-7B64-6729D3120AD3}"/>
          </ac:picMkLst>
        </pc:picChg>
        <pc:picChg chg="add del mod">
          <ac:chgData name="Devansh Makam" userId="41288b1ba87de3bf" providerId="LiveId" clId="{BDC46CF1-DFB2-478A-8CF0-660E31980950}" dt="2024-01-21T03:58:24.366" v="1020" actId="478"/>
          <ac:picMkLst>
            <pc:docMk/>
            <pc:sldMk cId="568006181" sldId="279"/>
            <ac:picMk id="8" creationId="{7B16A67E-9E9F-6F97-3216-991246427D9E}"/>
          </ac:picMkLst>
        </pc:picChg>
        <pc:picChg chg="add mod">
          <ac:chgData name="Devansh Makam" userId="41288b1ba87de3bf" providerId="LiveId" clId="{BDC46CF1-DFB2-478A-8CF0-660E31980950}" dt="2024-01-21T04:52:29.160" v="1212" actId="170"/>
          <ac:picMkLst>
            <pc:docMk/>
            <pc:sldMk cId="568006181" sldId="279"/>
            <ac:picMk id="1026" creationId="{F425F58C-C71D-A9D8-B1C7-AB4B8C9713B9}"/>
          </ac:picMkLst>
        </pc:picChg>
        <pc:picChg chg="mod">
          <ac:chgData name="Devansh Makam" userId="41288b1ba87de3bf" providerId="LiveId" clId="{BDC46CF1-DFB2-478A-8CF0-660E31980950}" dt="2024-01-21T03:28:54.668" v="796" actId="1440"/>
          <ac:picMkLst>
            <pc:docMk/>
            <pc:sldMk cId="568006181" sldId="279"/>
            <ac:picMk id="3074" creationId="{90D2E72D-9C7B-07CD-AAA7-BC1483683442}"/>
          </ac:picMkLst>
        </pc:picChg>
        <pc:picChg chg="add del mod">
          <ac:chgData name="Devansh Makam" userId="41288b1ba87de3bf" providerId="LiveId" clId="{BDC46CF1-DFB2-478A-8CF0-660E31980950}" dt="2024-01-20T19:33:59.317" v="178" actId="478"/>
          <ac:picMkLst>
            <pc:docMk/>
            <pc:sldMk cId="568006181" sldId="279"/>
            <ac:picMk id="4098" creationId="{7366097E-9FDB-C254-F601-834891AE8A4F}"/>
          </ac:picMkLst>
        </pc:picChg>
      </pc:sldChg>
      <pc:sldChg chg="addSp delSp modSp new del mod ord">
        <pc:chgData name="Devansh Makam" userId="41288b1ba87de3bf" providerId="LiveId" clId="{BDC46CF1-DFB2-478A-8CF0-660E31980950}" dt="2024-01-21T03:15:42.478" v="737" actId="47"/>
        <pc:sldMkLst>
          <pc:docMk/>
          <pc:sldMk cId="2823768762" sldId="280"/>
        </pc:sldMkLst>
        <pc:picChg chg="add del mod">
          <ac:chgData name="Devansh Makam" userId="41288b1ba87de3bf" providerId="LiveId" clId="{BDC46CF1-DFB2-478A-8CF0-660E31980950}" dt="2024-01-21T03:02:53.915" v="675" actId="478"/>
          <ac:picMkLst>
            <pc:docMk/>
            <pc:sldMk cId="2823768762" sldId="280"/>
            <ac:picMk id="3" creationId="{97D91E1A-8522-3FCA-BEAF-4BD1A71EF73F}"/>
          </ac:picMkLst>
        </pc:picChg>
        <pc:picChg chg="add mod modCrop">
          <ac:chgData name="Devansh Makam" userId="41288b1ba87de3bf" providerId="LiveId" clId="{BDC46CF1-DFB2-478A-8CF0-660E31980950}" dt="2024-01-21T03:06:41.223" v="685" actId="1076"/>
          <ac:picMkLst>
            <pc:docMk/>
            <pc:sldMk cId="2823768762" sldId="280"/>
            <ac:picMk id="5" creationId="{7DE60E4E-CC9B-A13D-4B2B-94CA9A0C7097}"/>
          </ac:picMkLst>
        </pc:picChg>
        <pc:picChg chg="add mod">
          <ac:chgData name="Devansh Makam" userId="41288b1ba87de3bf" providerId="LiveId" clId="{BDC46CF1-DFB2-478A-8CF0-660E31980950}" dt="2024-01-21T03:01:59.776" v="672" actId="14100"/>
          <ac:picMkLst>
            <pc:docMk/>
            <pc:sldMk cId="2823768762" sldId="280"/>
            <ac:picMk id="1026" creationId="{00926CF6-BB60-8C1D-C651-5DE88318D5AB}"/>
          </ac:picMkLst>
        </pc:picChg>
      </pc:sldChg>
      <pc:sldChg chg="addSp delSp modSp add del mod">
        <pc:chgData name="Devansh Makam" userId="41288b1ba87de3bf" providerId="LiveId" clId="{BDC46CF1-DFB2-478A-8CF0-660E31980950}" dt="2024-01-20T20:07:21.348" v="581" actId="47"/>
        <pc:sldMkLst>
          <pc:docMk/>
          <pc:sldMk cId="2832311331" sldId="280"/>
        </pc:sldMkLst>
        <pc:spChg chg="del mod">
          <ac:chgData name="Devansh Makam" userId="41288b1ba87de3bf" providerId="LiveId" clId="{BDC46CF1-DFB2-478A-8CF0-660E31980950}" dt="2024-01-20T20:05:17.914" v="529" actId="478"/>
          <ac:spMkLst>
            <pc:docMk/>
            <pc:sldMk cId="2832311331" sldId="280"/>
            <ac:spMk id="2" creationId="{ACF12D5E-096C-7CF2-C939-87EC7C113AF2}"/>
          </ac:spMkLst>
        </pc:spChg>
        <pc:spChg chg="del">
          <ac:chgData name="Devansh Makam" userId="41288b1ba87de3bf" providerId="LiveId" clId="{BDC46CF1-DFB2-478A-8CF0-660E31980950}" dt="2024-01-20T20:04:58.467" v="425" actId="478"/>
          <ac:spMkLst>
            <pc:docMk/>
            <pc:sldMk cId="2832311331" sldId="280"/>
            <ac:spMk id="3" creationId="{329B70F6-8015-EB8B-C357-BB5C1C7F056F}"/>
          </ac:spMkLst>
        </pc:spChg>
        <pc:spChg chg="add mod">
          <ac:chgData name="Devansh Makam" userId="41288b1ba87de3bf" providerId="LiveId" clId="{BDC46CF1-DFB2-478A-8CF0-660E31980950}" dt="2024-01-20T20:07:03.475" v="580" actId="1076"/>
          <ac:spMkLst>
            <pc:docMk/>
            <pc:sldMk cId="2832311331" sldId="280"/>
            <ac:spMk id="5" creationId="{705B3998-B40E-87E2-EA6C-53217FDB0F73}"/>
          </ac:spMkLst>
        </pc:spChg>
        <pc:picChg chg="mod">
          <ac:chgData name="Devansh Makam" userId="41288b1ba87de3bf" providerId="LiveId" clId="{BDC46CF1-DFB2-478A-8CF0-660E31980950}" dt="2024-01-20T20:06:59.201" v="579" actId="1076"/>
          <ac:picMkLst>
            <pc:docMk/>
            <pc:sldMk cId="2832311331" sldId="280"/>
            <ac:picMk id="4" creationId="{74967204-1334-482D-2105-8EA4A77706E2}"/>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0T18:22:37.246"/>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0T18:23:37.043"/>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942 1,'22'0,"42"0,38 0,26 0,15 0,9 0,-8 0,-20 0,-22 0,-20 0,-18 0,-17 0,-12 0,-16 0,-33 0,-41 0,-59 0,-42 0,-42 0,-14 0,-11 0,11 0,10 0,18 0,22 0,30 0,34 0,23 0,21 0,15 0,10 0,18 0,38 0,36 0,34 0,19 0,6 0,-9 0,-9 0,-15 0,-13 0,-15 0,-14 0,-10 0,-16 0,-16 0,-17 0,-16 0,-7 0,-3 0,2 0,10 0,24 0,46 0,52 0,45 0,29 0,16 0,4 0,-18 0,-29 0,-26 0,-29 0,-24 0,-19 0,-17 0,-17 0,-43 0,-41 0,-44 0,-32 0,-22 0,4 0,18 0,30 0,30 0,27 0,23 0,23 0,49 0,59 0,58 0,39 0,13 0,8 0,-6 0,-11 0,-20 0,-31 0,-31 0,-25 0,-24 0,-21 0,-27 0,-29 0,-34 0,-35 0,-30 0,-13 0,-2 0,7 0,11 0,16 0,19 0,19 0,28 0,40 0,27 0,17 0,7 0,-3 0,-6 0,-30 0,-37 0,-42 0,-25 0,-12 0,6 0,12 0,16 0,12 0,15 0,27 0,48 0,48 0,26 0,16 0,-2 0,-6 0,-15 0,-17 0,-21 0,-13 0,-12 0,-10 0,-12 0,-9 0,-12 0,-16 0,-19 0,-8 0,-11 0,-6 0,-7 0,-5 0,4 0,4 0,4 0,2 0,6 0,7 0,6 0,9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0T18:23:59.356"/>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1395 1,'35'0,"65"0,59 0,55 0,41 0,11 0,-17 0,-29 0,-39 0,-36 0,-35 0,-31 0,-25 0,-17 0,-10 0,-19 0,-29 0,-40 0,-60 0,-48 0,-27 0,-19 0,1 0,5 0,7 0,22 0,18 0,19 0,25 0,25 0,22 0,20 0,14 0,8 0,6 0,15 0,39 0,37 0,43 0,27 0,9 0,-3 0,-17 0,-21 0,-25 0,-21 0,-17 0,-24 0,-33 0,-59 0,-65 0,-62 0,-40 0,-12 0,12 0,24 0,36 0,44 0,40 0,33 0,31 0,48 0,73 0,89 0,74 0,62 0,30 0,18 0,-9 0,-28 0,-48 0,-58 0,-62 0,-48 0,-39 0,-26 0,-35 0,-71 0,-87 0,-75 0,-84 0,-41 0,-11 0,21 0,50 0,62 0,64 0,56 0,41 0,28 0,21 0,21 0,46 0,58 0,50 0,52 0,38 0,17 0,2 0,-25 0,-42 0,-50 0,-41 0,-36 0,-34 0,-37 0,-45 0,-47 0,-24 0,-16 0,5 0,16 0,17 0,20 0,18 0,22 0,52 0,67 0,54 0,38 0,10 0,-9 0,-30 0,-33 0,-31 0,-61 0,-75 0,-64 0,-43 0,-27 0,2 0,17 0,29 0,33 0,29 0,23 0,16 0,14 0,19 0,45 0,55 0,60 0,51 0,25 0,4 0,-13 0,-21 0,-29 0,-39 0,-34 0,-31 0,-22 0,-28 0,-45 0,-57 0,-42 0,-30 0,-8 0,12 0,25 0,30 0,27 0,29 0,43 0,60 0,67 0,61 0,45 0,35 0,16 0,-7 0,-15 0,-28 0,-44 0,-52 0,-37 0,-36 0,-26 0,-29 0,-48 0,-85 0,-92 0,-86 0,-75 0,-60 0,-22 0,14 0,58 0,77 0,77 0,73 0,57 0,42 0,56 0,77 0,68 0,55 0,23 0,-5 0,-25 0,-34 0,-38 0,-37 0,-27 0,-29 0,-37 0,-65 0,-64 0,-58 0,-35 0,-9 0,5 0,29 0,40 0,40 0,37 0,29 0,28 0,42 0,55 0,46 0,44 0,22 0,3 0,-16 0,-32 0,-35 0,-28 0,-36 0,-54 0,-50 0,-45 0,-28 0,1 0,16 0,20 0,24 0,22 0,16 0,33 0,63 0,58 0,50 0,28 0,9 0,-16 0,-30 0,-32 0,-31 0,-27 0,-24 0,-17 0,-13 0,-25 0,-32 0,-28 0,-20 0,-6 0,6 0,11 0,7 0,12 0,14 0,11 0,9 0,6 0,3 0,1 0,1 0,4 0,5 0,5 0,4 0,3 0,-2 0,-10 0,-11 0,-15 0,-13 0,-7 0,-2 0,1 0,6 0,8 0,8 0,6 0,13 0,14 0,13 0,14 0,8 0,3 0,1 0,-2 0,-5 0,-7 0,-16 0,-35 0,-25 0,-20 0,-6 0,-3 0,1 0,10 0,14 0,12 0,11 0,7 0,30 0,56 0,40 0,27 0,18 0,-6 0,-16 0,-20 0,-22 0,-20 0,-14 0,-20 0,-30 0,-50 0,-63 0,-46 0,-22 0,-26 0,-8 0,12 0,11 0,30 0,32 0,30 0,28 0,25 0,29 0,47 0,49 0,41 0,31 0,27 0,7 0,-9 0,-24 0,-32 0,-31 0,-24 0,-26 0,-27 0,-36 0,-30 0,-26 0,-12 0,-1 0,7 0,12 0,15 0,10 0,11 0,13 0,35 0,56 0,68 0,51 0,37 0,12 0,3 0,-11 0,-29 0,-28 0,-38 0,-30 0,-27 0,-24 0,-28 0,-65 0,-71 0,-69 0,-54 0,-33 0,-14 0,7 0,14 0,21 0,28 0,42 0,44 0,40 0,32 0,23 0,15 0,19 0,48 0,60 0,58 0,50 0,38 0,31 0,20 0,0 0,-20 0,-26 0,-42 0,-44 0,-46 0,-38 0,-28 0,-38 0,-51 0,-72 0,-58 0,-23 0,-1 0,19 0,33 0,37 0,30 0,41 0,78 0,98 0,89 0,102 0,99 0,122 0,110 0,35 0,21 0,-38 0,-73 0,-93 0,-108 0,-98 0,-93 0,-80 0,-60 0,-39 0,-22 0,-15 0,-12 0,-36 0,-95 0,-107 0,-131 0,-125 0,-101 0,-71 0,-9 0,53 0,82 0,102 0,118 0,102 0,85 0,61 0,40 0,22 0,18 0,54 0,83 0,97 0,89 0,107 0,91 0,67 0,53 0,35 0,-18 0,-6 0,-57 0,-63 0,-70 0,-66 0,-59 0,-66 0,-66 0,-59 0,-41 0,-35 0,-68 0,-119 0,-137 0,-153 0,-108 0,-65 0,-39 0,37 0,73 0,102 0,101 0,94 0,78 0,58 0,42 0,25 0,38 0,61 0,68 0,73 0,64 0,33 0,46 0,29 0,-2 0,-15 0,-31 0,-39 0,-57 0,-50 0,-57 0,-45 0,-37 0,-30 0,-18 0,-12 0,-18 0,-51 0,-69 0,-70 0,-54 0,-16 0,16 0,33 0,40 0,46 0,41 0,32 0,26 0,18 0,47 0,93 0,79 0,78 0,59 0,27 0,18 0,-12 0,-18 0,-24 0,-35 0,-35 0,-37 0,-35 0,-35 0,-37 0,-24 0,-29 0,-20 0,-18 0,-14 0,-9 0,-19 0,-19 0,-22 0,-10 0,1 0,8 0,9 0,8 0,7 0,9 0,25 0,49 0,47 0,37 0,22 0,-1 0,-11 0,-20 0,-27 0,-21 0,-19 0,-15 0,-15 0,-24 0,-62 0,-61 0,-58 0,-42 0,-25 0,4 0,-6 0,8 0,1 0,19 0,15 0,35 0,31 0,36 0,31 0,22 0,16 0,13 0,19 0,40 0,58 0,43 0,34 0,21 0,14 0,-7 0,-3 0,-4 0,-18 0,-12 0,-21 0,-22 0,-28 0,-24 0,-20 0,-15 0,-13 0,-23 0,-51 0,-48 0,-29 0,-23 0,1 0,13 0,20 0,27 0,24 0,20 0,12 0,9 0,12 0,32 0,47 0,43 0,44 0,30 0,16 0,-4 0,-13 0,-28 0,-28 0,-25 0,-21 0,-21 0,-18 0,-18 0,-12 0,-16 0,-38 0,-29 0,-34 0,-10 0,-5 0,11 0,20 0,15 0,18 0,26 0,38 0,47 0,29 0,17 0,6 0,-7 0,-11 0,-15 0,-17 0,-12 0,-18 0,-23 0,-28 0,-20 0,-14 0,-6 0,-1 0,6 0,6 0,16 0,23 0,33 0,25 0,20 0,13 0,6 0,-6 0,-12 0,-11 0,-11 0,-7 0,-24 0,-21 0,-14 0,-11 0,-9 0,0 0,2 0,13 0,34 0,30 0,26 0,12 0,2 0,-2 0,-9 0,-11 0,-15 0,-21 0,-23 0,-20 0,-12 0,-10 0,-1 0,4 0,32 0,41 0,37 0,21 0,0 0,0 0,-11 0,-14 0,-29 0,-39 0,-35 0,-19 0,-3 0,0 0,7 0,9 0,8 0,12 0,14 0,15 0,12 0,3 0,-9 0,-33 0,-59 0,-64 0,-46 0,-39 0,-9 0,9 0,33 0,41 0,34 0,36 0,27 0,48 0,70 0,57 0,49 0,33 0,14 0,-15 0,-22 0,-36 0,-32 0,-28 0,-19 0,-18 0,-16 0,-15 0,-14 0,-18 0,-23 0,-16 0,-14 0,-3 0,8 0,12 0,13 0,10 0,16 0,20 0,20 0,16 0,7 0,1 0,-7 0,-14 0,-31 0,-46 0,-38 0,-31 0,-7 0,7 0,15 0,18 0,16 0,17 0,14 0,10 0,11 0,15 0,13 0,20 0,14 0,10 0,14 0,11 0,6 0,-2 0,-9 0,-12 0,-1 0,-7 0,-5 0,-7 0,-13 0,-28 0,-35 0,-33 0,-17 0,-14 0,0 0,11 0,7 0,15 0,14 0,14 0,9 0,15 0,24 0,30 0,16 0,15 0,4 0,-6 0,-8 0,-9 0,-18 0,-17 0,-19 0,-13 0,-8 0,-2 0,7 0,31 0,27 0,25 0,16 0,13 0,-4 0,-12 0,-14 0,-12 0,-10 0,-6 0,-13 0,-23 0,-36 0,-38 0,-27 0,-9 0,-2 0,10 0,15 0,14 0,16 0,15 0,10 0,17 0,29 0,27 0,25 0,15 0,9 0,2 0,-8 0,-9 0,-12 0,-11 0,-22 0,-28 0,-27 0,-17 0,-5 0,2 0,6 0,6 0,5 0,13 0,23 0,24 0,22 0,6 0,-1 0,-6 0,-6 0,-14 0,-25 0,-26 0,-14 0,-5 0,1 0,4 0,2 0,5 0,2 0,6 0,16 0,31 0,34 0,24 0,16 0,5 0,-7 0,-6 0,-14 0,-16 0,-13 0,-11 0,-24 0,-41 0,-37 0,-35 0,-8 0,1 0,10 0,18 0,17 0,11 0,10 0,12 0,24 0,27 0,27 0,18 0,12 0,6 0,-3 0,-11 0,-12 0,-8 0,-12 0,-13 0,-15 0,-18 0,-16 0,-9 0,-7 0,-2 0,3 0,3 0,12 0,32 0,28 0,21 0,10 0,6 0,-4 0,-5 0,-10 0,-9 0,-8 0,-5 0,-14 0,-13 0,-13 0,-13 0,1 0,18 0,21 0,22 0,16 0,13 0,-2 0,-8 0,-6 0,-7 0,-7 0,-6 0,-13 0,-20 0,-22 0,-30 0,-20 0,-15 0,-2 0,5 0,9 0,11 0,13 0,10 0,7 0,19 0,29 0,25 0,23 0,11 0,5 0,2 0,1 0,-9 0,-12 0,-13 0,-10 0,-15 0,-17 0,-18 0,-20 0,-13 0,-4 0,3 0,4 0,5 0,4 0,13 0,13 0,13 0,14 0,13 0,4 0,1 0,-1 0,-13 0,-13 0,-18 0,-13 0,-6 0,-4 0,-1 0,5 0,11 0,12 0,12 0,-1 0,-6 0,-7 0,-8 0,-6 0,-4 0,-2 0,2 0,6 0,10 0,19 0,21 0,14 0,12 0,5 0,-5 0,2 0,-5 0,-22 0,-20 0,-17 0,-13 0,-8 0,0 0,-4 0,-7 0,-1 0,0 0,3 0,2 0,2 0,6 0,7 0,15 0,11 0,10 0,5 0,3 0,-8 0,-12 0,2 0,12 0,12 0,4 0,0 0,2 0,-1 0,-16 0,-25 0,-39 0,-25 0,-15 0,-7 0,2 0,13 0,13 0,12 0,11 0,7 0,21 0,18 0,15 0,8 0,12 0,3 0,-2 0,-9 0,-10 0,-28 0,-22 0,-15 0,-15 0,-3 0,5 0,6 0,6 0,11 0,18 0,39 0,26 0,23 0,11 0,-1 0,3 0,-10 0,-14 0,-9 0,-10 0,-9 0,-24 0,-18 0,-18 0,-10 0,-7 0,-3 0,3 0,2 0,18 0,28 0,22 0,15 0,13 0,0 0,-5 0,-30 0,-31 0,-29 0,-21 0,-9 0,-3 0,2 0,8 0,9 0,9 0,16 0,16 0,28 0,24 0,17 0,8 0,1 0,-3 0,-3 0,-8 0,-27 0,-31 0,-20 0,-10 0,-4 0,0 0,2 0,2 0,12 0,22 0,28 0,28 0,17 0,-1 0,-6 0,-3 0,-8 0,-30 0,-47 0,-63 0,-62 0,-37 0,-31 0,-10 0,19 0,37 0,37 0,37 0,30 0,30 0,43 0,38 0,32 0,17 0,4 0,-9 0,-17 0,-16 0,-13 0,-10 0,-7 0,-13 0,-17 0,-21 0,-21 0,-11 0,-6 0,4 0,7 0,8 0,6 0,27 0,42 0,45 0,41 0,22 0,14 0,2 0,-17 0,-23 0,-22 0,-24 0,-19 0,-32 0,-45 0,-45 0,-24 0,-14 0,3 0,6 0,16 0,17 0,15 0,13 0,7 0,6 0,10 0,13 0,11 0,9 0,5 0,3 0,-7 0,-20 0,-36 0,-43 0,-34 0,-16 0,6 0,15 0,22 0,21 0,18 0,12 0,16 0,44 0,51 0,41 0,27 0,15 0,-2 0,-9 0,-17 0,-21 0,-21 0,-21 0,-17 0,-22 0,-28 0,-33 0,-36 0,-34 0,-25 0,-17 0,2 0,17 0,21 0,24 0,22 0,16 0,42 0,43 0,45 0,30 0,17 0,-5 0,-8 0,-19 0,-18 0,-15 0,-15 0,-16 0,-15 0,-11 0,-26 0,-53 0,-57 0,-41 0,-41 0,-26 0,-4 0,25 0,35 0,43 0,40 0,31 0,40 0,62 0,83 0,68 0,42 0,20 0,8 0,-19 0,-29 0,-37 0,-35 0,-38 0,-31 0,-33 0,-40 0,-65 0,-64 0,-46 0,-42 0,-22 0,-2 0,31 0,39 0,39 0,38 0,31 0,35 0,53 0,54 0,40 0,22 0,0 0,-11 0,-22 0,-21 0,-20 0,-31 0,-61 0,-74 0,-60 0,-46 0,-16 0,9 0,31 0,34 0,38 0,32 0,26 0,34 0,61 0,58 0,46 0,30 0,16 0,-4 0,-20 0,-30 0,-34 0,-31 0,-24 0,-15 0,-14 0,-11 0,-19 0,-36 0,-28 0,-9 0,0 0,4 0,12 0,13 0,11 0,16 0,22 0,17 0,9 0,6 0,-15 0,-27 0,-34 0,-26 0,-18 0,-2 0,6 0,14 0,10 0,11 0,12 0,11 0,12 0,22 0,31 0,42 0,25 0,22 0,-2 0,-13 0,-20 0,-21 0,-17 0,-27 0,-44 0,-49 0,-34 0,-28 0,-3 0,7 0,22 0,23 0,21 0,18 0,23 0,43 0,57 0,54 0,40 0,25 0,1 0,-20 0,-32 0,-37 0,-33 0,-24 0,-23 0,-20 0,-26 0,-54 0,-41 0,-25 0,-7 0,12 0,24 0,25 0,23 0,16 0,24 0,42 0,47 0,43 0,15 0,3 0,-16 0,-19 0,-22 0,-15 0,-26 0,-41 0,-59 0,-67 0,-55 0,-39 0,-12 0,13 0,31 0,44 0,40 0,34 0,25 0,35 0,56 0,65 0,63 0,57 0,34 0,12 0,-21 0,-36 0,-45 0,-47 0,-39 0,-30 0,-28 0,-31 0,-45 0,-63 0,-42 0,-17 0,-9 0,13 0,22 0,32 0,32 0,25 0,18 0,26 0,49 0,64 0,55 0,41 0,18 0,-1 0,-13 0,-23 0,-33 0,-36 0,-27 0,-23 0,-16 0,-15 0,-12 0,-8 0,-18 0,-20 0,-27 0,-24 0,-30 0,-13 0,-11 0,10 0,16 0,20 0,20 0,23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0T18:24:22.692"/>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0T18:24:59.071"/>
    </inkml:context>
    <inkml:brush xml:id="br0">
      <inkml:brushProperty name="width" value="0.1" units="cm"/>
      <inkml:brushProperty name="height" value="0.6" units="cm"/>
      <inkml:brushProperty name="color" value="#FFFFFF"/>
      <inkml:brushProperty name="ignorePressure" value="1"/>
      <inkml:brushProperty name="inkEffects" value="pencil"/>
    </inkml:brush>
  </inkml:definitions>
  <inkml:trace contextRef="#ctx0" brushRef="#br0">0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0T18:22:44.504"/>
    </inkml:context>
    <inkml:brush xml:id="br0">
      <inkml:brushProperty name="width" value="0.05" units="cm"/>
      <inkml:brushProperty name="height" value="0.05" units="cm"/>
      <inkml:brushProperty name="color" value="#FFFFFF"/>
      <inkml:brushProperty name="ignorePressure" value="1"/>
    </inkml:brush>
  </inkml:definitions>
  <inkml:trace contextRef="#ctx0" brushRef="#br0">3698 1,'4228'0,"-4406"0,-31 0,-87 0,-80 0,-3389 0,6792 0,-4267 0,2909 0,-1845 0,-46 0,-94 0,-3023 0,6236 0,-4237 0,1403 0,-55 0,-42 0,-212 0,1320 0,-2494 0,3683 0,-2583 0,-30 0,-111 0,-4178 0,5977 0,3559 0,-5229 0,11 0,-2706 0,3247 0,-3 0,3726 0,-6263 0,5393 0,-5105 0,2650 0,-1640 0,9014 0,-7948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0T18:23:00.881"/>
    </inkml:context>
    <inkml:brush xml:id="br0">
      <inkml:brushProperty name="width" value="0.05" units="cm"/>
      <inkml:brushProperty name="height" value="0.05" units="cm"/>
      <inkml:brushProperty name="color" value="#FFFFFF"/>
      <inkml:brushProperty name="ignorePressure" value="1"/>
    </inkml:brush>
  </inkml:definitions>
  <inkml:trace contextRef="#ctx0" brushRef="#br0">12177 1,'1862'0,"-4049"0,4241 0,-4743 0,5666 0,-6179 0,4778 0,-2438 0,2291 0,-2921 0,3843 0,-5874 0,3700 0,3141 0,-3519 0,-17 0,-3603 0,7036 0,-3426 0,-11325 0,25269 0,-26957 0,11744 0,12632 0,-11402 0,3 0,-97 0,-86 0,-80 0,-9083 0,21909 0,-12480 0,-10471 0,24106 0,-13707 0,-18 0,-87 0,-88 0,-90 0,-10298 0,11077 0,-22 0,66 0,10707 0,-11178 0,-12659 0,13019 0,12461 0,-18198 0,5544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0T18:23:14.900"/>
    </inkml:context>
    <inkml:brush xml:id="br0">
      <inkml:brushProperty name="width" value="0.3" units="cm"/>
      <inkml:brushProperty name="height" value="0.6" units="cm"/>
      <inkml:brushProperty name="color" value="#E6E6E6"/>
      <inkml:brushProperty name="tip" value="rectangle"/>
      <inkml:brushProperty name="rasterOp" value="maskPen"/>
      <inkml:brushProperty name="ignorePressure" value="1"/>
    </inkml:brush>
  </inkml:definitions>
  <inkml:trace contextRef="#ctx0" brushRef="#br0">5964 1,'7327'0,"-7476"0,-43 0,-87 0,-4655 0,12499 0,-7922 0,-46 0,-148 0,-150 0,-133 0,-104 0,-71 0,-6940 0,8143 0,83 0,145 0,155 0,118 0,1783 0,5647 0,-8405 0,-64 0,-143 0,-128 0,-111 0,-5742 0,10464 0,-4282 0,27 0,-78 0,-8575 0,9632 0,-2014 0,1258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0T18:23:17.511"/>
    </inkml:context>
    <inkml:brush xml:id="br0">
      <inkml:brushProperty name="width" value="0.3" units="cm"/>
      <inkml:brushProperty name="height" value="0.6" units="cm"/>
      <inkml:brushProperty name="color" value="#E6E6E6"/>
      <inkml:brushProperty name="tip" value="rectangle"/>
      <inkml:brushProperty name="rasterOp" value="maskPen"/>
      <inkml:brushProperty name="ignorePressure" value="1"/>
    </inkml:brush>
  </inkml:definitions>
  <inkml:trace contextRef="#ctx0" brushRef="#br0">5949 1,'3140'0,"-12229"0,9091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0T18:23:18.479"/>
    </inkml:context>
    <inkml:brush xml:id="br0">
      <inkml:brushProperty name="width" value="0.3" units="cm"/>
      <inkml:brushProperty name="height" value="0.6" units="cm"/>
      <inkml:brushProperty name="color" value="#E6E6E6"/>
      <inkml:brushProperty name="tip" value="rectangle"/>
      <inkml:brushProperty name="rasterOp" value="maskPen"/>
      <inkml:brushProperty name="ignorePressure" value="1"/>
    </inkml:brush>
  </inkml:definitions>
  <inkml:trace contextRef="#ctx0" brushRef="#br0">3247 66,'-94'674,"88"-634,-24 138,-52 380,65-388,6 230,13-338,4-1,2 0,2 0,3-1,3 0,2-2,3 0,3-1,2-1,52 83,-55-107,1-2,1-1,1-1,2-1,1-2,1-1,34 21,-13-12,2-3,1-2,97 34,-114-49,0-3,1 0,0-3,1-1,-1-2,1-1,39-3,-71-1,0 0,0 0,0-1,-1 1,1-1,-1-1,1 1,-1-1,0 0,0-1,0 0,-1 1,1-2,-1 1,0-1,0 1,0-2,5-6,2-6,0-1,-1 0,-2-1,13-31,-4-2,-2-1,-2 0,-2-1,-3-1,3-91,-11 56,-4 1,-26-162,1 116,-80-235,-94-114,137 352,-5 4,-128-179,155 251,-3 2,-2 2,-2 2,-2 3,-2 2,-3 2,-76-45,74 56,-2 3,-2 3,0 2,-2 4,0 2,-89-14,62 20,-1 5,1 3,-1 5,-102 12,56 6,1 6,-149 47,-241 118,40 44,338-150,-161 121,294-192,1 1,-20 20,30-26</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0T18:23:23.304"/>
    </inkml:context>
    <inkml:brush xml:id="br0">
      <inkml:brushProperty name="width" value="0.3" units="cm"/>
      <inkml:brushProperty name="height" value="0.6" units="cm"/>
      <inkml:brushProperty name="color" value="#E6E6E6"/>
      <inkml:brushProperty name="tip" value="rectangle"/>
      <inkml:brushProperty name="rasterOp" value="maskPen"/>
      <inkml:brushProperty name="ignorePressure" value="1"/>
    </inkml:brush>
  </inkml:definitions>
  <inkml:trace contextRef="#ctx0" brushRef="#br0">0 1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0T18:23:25.039"/>
    </inkml:context>
    <inkml:brush xml:id="br0">
      <inkml:brushProperty name="width" value="0.3" units="cm"/>
      <inkml:brushProperty name="height" value="0.6" units="cm"/>
      <inkml:brushProperty name="color" value="#E6E6E6"/>
      <inkml:brushProperty name="tip" value="rectangle"/>
      <inkml:brushProperty name="rasterOp" value="maskPen"/>
      <inkml:brushProperty name="ignorePressure" value="1"/>
    </inkml:brush>
  </inkml:definitions>
  <inkml:trace contextRef="#ctx0" brushRef="#br0">71 33,'27'2,"-1"1,0 1,40 11,22 4,-60-15,12 1,-40-5,0 0,0 0,0 0,0 0,0 0,0 0,0 0,0 0,0 0,0 0,0 0,0 0,0 0,0 1,0-1,0 0,1 0,-1 0,0 0,0 0,0 0,0 0,0 0,0 0,0 0,-25 1,-17-1,4 0,0-1,-50-8,77 7,0 0,1-1,-1 0,1-1,-1 0,1-1,0 0,1-1,-1 0,1 0,1-1,-13-11,21 18,0 0,0 0,0 0,0 0,1 0,-1 0,0-1,0 1,0 0,0 0,0 0,0 0,1 0,-1 0,0 0,0 0,0 0,0 0,0-1,0 1,0 0,0 0,0 0,0 0,0 0,1 0,-1-1,0 1,0 0,0 0,0 0,0 0,0 0,0-1,0 1,0 0,0 0,0 0,0 0,-1 0,1-1,0 1,0 0,0 0,0 0,0 0,0 0,0 0,0-1,0 1,16 6,20 13,-1 2,-1 2,58 49,78 94,60 99,-183-205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0T18:23:34.97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1862 1,'-13'0,"-35"0,-24 0,-16 0,-2 0,5 0,4 0,3 0,5 0,7 0,5 0,10 0,3 0,7 0,4 0,6 0,7 0,8 0,7 0,13 0,20 0,18 0,20 0,18 0,12 0,-1 0,-6 0,-5 0,-12 0,-8 0,-10 0,-10 0,-6 0,-5 0,-17 0,-23 0,-31 0,-32 0,-33 0,-29 0,-10 0,-11 0,4 0,2 0,8 0,8 0,16 0,25 0,20 0,17 0,20 0,10 0,6 0,7 0,10 0,32 0,46 0,38 0,34 0,24 0,4 0,0 0,-17 0,-22 0,-29 0,-29 0,-22 0,-17 0,-28 0,-46 0,-48 0,-28 0,-20 0,3 0,14 0,14 0,19 0,20 0,16 0,11 0,7 0,4 0,2 0,0 0,-1 0,4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27409A-DFE8-4AD9-943C-0F33DE6107F8}" type="datetimeFigureOut">
              <a:rPr lang="en-IN" smtClean="0"/>
              <a:t>21-01-2024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905F43-41D4-48CA-84E3-7421E326DB0E}" type="slidenum">
              <a:rPr lang="en-IN" smtClean="0"/>
              <a:t>‹#›</a:t>
            </a:fld>
            <a:endParaRPr lang="en-IN"/>
          </a:p>
        </p:txBody>
      </p:sp>
    </p:spTree>
    <p:extLst>
      <p:ext uri="{BB962C8B-B14F-4D97-AF65-F5344CB8AC3E}">
        <p14:creationId xmlns:p14="http://schemas.microsoft.com/office/powerpoint/2010/main" val="2472084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A905F43-41D4-48CA-84E3-7421E326DB0E}" type="slidenum">
              <a:rPr lang="en-IN" smtClean="0"/>
              <a:t>1</a:t>
            </a:fld>
            <a:endParaRPr lang="en-IN"/>
          </a:p>
        </p:txBody>
      </p:sp>
    </p:spTree>
    <p:extLst>
      <p:ext uri="{BB962C8B-B14F-4D97-AF65-F5344CB8AC3E}">
        <p14:creationId xmlns:p14="http://schemas.microsoft.com/office/powerpoint/2010/main" val="3539181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Times New Roman" panose="02020603050405020304" pitchFamily="18" charset="0"/>
              </a:rPr>
              <a:t>Contrasting with the forested areas, the urban zones exhibit more controlled fire spread. The lower vegetation density in urban environments, coupled with the presence of buildings acting as firebreaks, contributes to a slower and more contained spread. This behavior is consistent with real-world scenarios where urban planning and infrastructure can influence the course of wildfires.</a:t>
            </a:r>
            <a:endParaRPr lang="en-IN"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The model's representation of urban zones highlights the potential effectiveness of strategic urban planning in mitigating wildfire impact. This insight is valuable for urban planners and policymakers seeking to implement measures to safeguard communities from wildfires.</a:t>
            </a:r>
            <a:endParaRPr lang="en-IN" sz="1800" dirty="0">
              <a:effectLst/>
              <a:latin typeface="Times New Roman" panose="02020603050405020304" pitchFamily="18" charset="0"/>
              <a:ea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2A905F43-41D4-48CA-84E3-7421E326DB0E}" type="slidenum">
              <a:rPr lang="en-IN" smtClean="0"/>
              <a:t>10</a:t>
            </a:fld>
            <a:endParaRPr lang="en-IN"/>
          </a:p>
        </p:txBody>
      </p:sp>
    </p:spTree>
    <p:extLst>
      <p:ext uri="{BB962C8B-B14F-4D97-AF65-F5344CB8AC3E}">
        <p14:creationId xmlns:p14="http://schemas.microsoft.com/office/powerpoint/2010/main" val="1950716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Times New Roman" panose="02020603050405020304" pitchFamily="18" charset="0"/>
              </a:rPr>
              <a:t>Interface Zone Transition:</a:t>
            </a:r>
          </a:p>
          <a:p>
            <a:endParaRPr lang="en-IN" sz="1800" dirty="0">
              <a:effectLst/>
              <a:latin typeface="Times New Roman" panose="02020603050405020304" pitchFamily="18" charset="0"/>
              <a:ea typeface="Times New Roman" panose="02020603050405020304" pitchFamily="18" charset="0"/>
            </a:endParaRPr>
          </a:p>
          <a:p>
            <a:pPr algn="just"/>
            <a:r>
              <a:rPr lang="en-US" sz="1800" dirty="0">
                <a:effectLst/>
                <a:latin typeface="Times New Roman" panose="02020603050405020304" pitchFamily="18" charset="0"/>
                <a:ea typeface="Times New Roman" panose="02020603050405020304" pitchFamily="18" charset="0"/>
              </a:rPr>
              <a:t>The interface zones, representing transitional areas between forest and urban environments, demonstrate a balance between rapid and controlled fire spread. This behavior captures the complexity of regions where vegetation density varies, and the presence of buildings influences the fire's progression.</a:t>
            </a:r>
            <a:endParaRPr lang="en-IN" sz="1800" dirty="0">
              <a:effectLst/>
              <a:latin typeface="Times New Roman" panose="02020603050405020304" pitchFamily="18" charset="0"/>
              <a:ea typeface="Times New Roman" panose="02020603050405020304" pitchFamily="18" charset="0"/>
            </a:endParaRPr>
          </a:p>
          <a:p>
            <a:endParaRPr lang="en-IN" dirty="0"/>
          </a:p>
          <a:p>
            <a:r>
              <a:rPr lang="en-US" sz="1800" dirty="0">
                <a:effectLst/>
                <a:latin typeface="Times New Roman" panose="02020603050405020304" pitchFamily="18" charset="0"/>
                <a:ea typeface="Times New Roman" panose="02020603050405020304" pitchFamily="18" charset="0"/>
              </a:rPr>
              <a:t>The model's ability to simulate interface zones provides crucial insights for assessing the risk in regions characterized by a mix of natural and urban elements. Identifying such transitional areas is vital for proactive wildfire management and strategic resource allocation.</a:t>
            </a:r>
            <a:endParaRPr lang="en-IN" dirty="0"/>
          </a:p>
        </p:txBody>
      </p:sp>
      <p:sp>
        <p:nvSpPr>
          <p:cNvPr id="4" name="Slide Number Placeholder 3"/>
          <p:cNvSpPr>
            <a:spLocks noGrp="1"/>
          </p:cNvSpPr>
          <p:nvPr>
            <p:ph type="sldNum" sz="quarter" idx="5"/>
          </p:nvPr>
        </p:nvSpPr>
        <p:spPr/>
        <p:txBody>
          <a:bodyPr/>
          <a:lstStyle/>
          <a:p>
            <a:fld id="{2A905F43-41D4-48CA-84E3-7421E326DB0E}" type="slidenum">
              <a:rPr lang="en-IN" smtClean="0"/>
              <a:t>11</a:t>
            </a:fld>
            <a:endParaRPr lang="en-IN"/>
          </a:p>
        </p:txBody>
      </p:sp>
    </p:spTree>
    <p:extLst>
      <p:ext uri="{BB962C8B-B14F-4D97-AF65-F5344CB8AC3E}">
        <p14:creationId xmlns:p14="http://schemas.microsoft.com/office/powerpoint/2010/main" val="2199345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1755"/>
            <a:r>
              <a:rPr lang="en-US" sz="1800" dirty="0">
                <a:effectLst/>
                <a:latin typeface="Times New Roman" panose="02020603050405020304" pitchFamily="18" charset="0"/>
                <a:ea typeface="Times New Roman" panose="02020603050405020304" pitchFamily="18" charset="0"/>
              </a:rPr>
              <a:t>a. Advantages:</a:t>
            </a:r>
            <a:endParaRPr lang="en-IN" sz="1800" dirty="0">
              <a:effectLst/>
              <a:latin typeface="Times New Roman" panose="02020603050405020304" pitchFamily="18" charset="0"/>
              <a:ea typeface="Times New Roman" panose="02020603050405020304" pitchFamily="18" charset="0"/>
            </a:endParaRPr>
          </a:p>
          <a:p>
            <a:pPr marL="71755" algn="just"/>
            <a:r>
              <a:rPr lang="en-US" sz="1800" dirty="0">
                <a:effectLst/>
                <a:latin typeface="Times New Roman" panose="02020603050405020304" pitchFamily="18" charset="0"/>
                <a:ea typeface="Times New Roman" panose="02020603050405020304" pitchFamily="18" charset="0"/>
              </a:rPr>
              <a:t>Realism: The model's incorporation of zone-specific parameters, wind effects, and stochastic elements contributes to a more realistic representation of wildfire dynamics, enhancing its applicability to diverse landscapes. The simulation results exhibit a close alignment with observed real-world wildfire behaviors, validating the model's ability to capture the intricacies of different environmental zones.</a:t>
            </a:r>
            <a:endParaRPr lang="en-IN" sz="1800" dirty="0">
              <a:effectLst/>
              <a:latin typeface="Times New Roman" panose="02020603050405020304" pitchFamily="18" charset="0"/>
              <a:ea typeface="Times New Roman" panose="02020603050405020304" pitchFamily="18" charset="0"/>
            </a:endParaRPr>
          </a:p>
          <a:p>
            <a:pPr marL="71755" algn="just"/>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71755" algn="just"/>
            <a:r>
              <a:rPr lang="en-US" sz="1800" dirty="0">
                <a:effectLst/>
                <a:latin typeface="Times New Roman" panose="02020603050405020304" pitchFamily="18" charset="0"/>
                <a:ea typeface="Times New Roman" panose="02020603050405020304" pitchFamily="18" charset="0"/>
              </a:rPr>
              <a:t>Versatility: The model's versatility allows it to be applied across different scenarios and environments. Through controlled experimentation, the simulation successfully replicated a range of conditions, showcasing its adaptability. This versatility is essential for addressing the complexities of varied landscapes and predicting wildfire behavior under changing weather patterns and environmental factors.</a:t>
            </a:r>
            <a:endParaRPr lang="en-IN" sz="1800" dirty="0">
              <a:effectLst/>
              <a:latin typeface="Times New Roman" panose="02020603050405020304" pitchFamily="18" charset="0"/>
              <a:ea typeface="Times New Roman" panose="02020603050405020304" pitchFamily="18" charset="0"/>
            </a:endParaRPr>
          </a:p>
          <a:p>
            <a:pPr marL="71755" algn="just"/>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71755" algn="just"/>
            <a:r>
              <a:rPr lang="en-US" sz="1800" dirty="0">
                <a:effectLst/>
                <a:latin typeface="Times New Roman" panose="02020603050405020304" pitchFamily="18" charset="0"/>
                <a:ea typeface="Times New Roman" panose="02020603050405020304" pitchFamily="18" charset="0"/>
              </a:rPr>
              <a:t>Educational Tool: The clear visualization of simulation results makes the model an effective educational tool. The visually striking output aids in conveying the intricate dynamics of wildfires to a broad audience, including researchers, students, and the general public. The intuitive representation facilitates a deeper understanding of how factors such as wind, terrain, and vegetation influence the spread of wildfires.</a:t>
            </a:r>
            <a:endParaRPr lang="en-IN" sz="1800" dirty="0">
              <a:effectLst/>
              <a:latin typeface="Times New Roman" panose="02020603050405020304" pitchFamily="18" charset="0"/>
              <a:ea typeface="Times New Roman" panose="02020603050405020304" pitchFamily="18" charset="0"/>
            </a:endParaRPr>
          </a:p>
          <a:p>
            <a:pPr marL="71755"/>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71755"/>
            <a:r>
              <a:rPr lang="en-US" sz="1800" dirty="0">
                <a:effectLst/>
                <a:latin typeface="Times New Roman" panose="02020603050405020304" pitchFamily="18" charset="0"/>
                <a:ea typeface="Times New Roman" panose="02020603050405020304" pitchFamily="18" charset="0"/>
              </a:rPr>
              <a:t>b. Disadvantages:</a:t>
            </a:r>
            <a:endParaRPr lang="en-IN" sz="1800" dirty="0">
              <a:effectLst/>
              <a:latin typeface="Times New Roman" panose="02020603050405020304" pitchFamily="18" charset="0"/>
              <a:ea typeface="Times New Roman" panose="02020603050405020304" pitchFamily="18" charset="0"/>
            </a:endParaRPr>
          </a:p>
          <a:p>
            <a:pPr marL="71755" algn="just"/>
            <a:r>
              <a:rPr lang="en-US" sz="1800" dirty="0">
                <a:effectLst/>
                <a:latin typeface="Times New Roman" panose="02020603050405020304" pitchFamily="18" charset="0"/>
                <a:ea typeface="Times New Roman" panose="02020603050405020304" pitchFamily="18" charset="0"/>
              </a:rPr>
              <a:t>Computational Intensity: The model's reliance on cellular automata and multiple iterations for each time step can lead to computational intensity, particularly for large grid sizes. As the simulation grid expands, the computational load increases proportionally. Addressing this challenge may involve optimizing the algorithm or exploring parallel computing solutions to enhance efficiency, especially for real-time applications.</a:t>
            </a:r>
            <a:endParaRPr lang="en-IN" sz="1800" dirty="0">
              <a:effectLst/>
              <a:latin typeface="Times New Roman" panose="02020603050405020304" pitchFamily="18" charset="0"/>
              <a:ea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2A905F43-41D4-48CA-84E3-7421E326DB0E}" type="slidenum">
              <a:rPr lang="en-IN" smtClean="0"/>
              <a:t>12</a:t>
            </a:fld>
            <a:endParaRPr lang="en-IN"/>
          </a:p>
        </p:txBody>
      </p:sp>
    </p:spTree>
    <p:extLst>
      <p:ext uri="{BB962C8B-B14F-4D97-AF65-F5344CB8AC3E}">
        <p14:creationId xmlns:p14="http://schemas.microsoft.com/office/powerpoint/2010/main" val="32042224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After simulating the program for several times, we have recorded one of the instance in the tabular form, calling it “Wildfire Spread Statistics Table.” The presented table encapsulates crucial statistics derived from the wildfire spread simulation model, providing a concise overview of key parameters and characteristics. As a fundamental component of the research, these statistics play a pivotal role in understanding, analyzing, and interpreting the behavior of wildfires in diverse environments.</a:t>
            </a:r>
            <a:endParaRPr lang="en-IN" sz="1800" dirty="0">
              <a:effectLst/>
              <a:latin typeface="Times New Roman" panose="02020603050405020304" pitchFamily="18" charset="0"/>
              <a:ea typeface="Times New Roman" panose="02020603050405020304" pitchFamily="18" charset="0"/>
            </a:endParaRPr>
          </a:p>
          <a:p>
            <a:endParaRPr lang="en-IN" dirty="0"/>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This table summarizes key parameters and characteristics of the wildfire spread simulation, providing an overview of the model's setup. Adjustments to grid size, simulation steps, initial burning cells, and base spread rates can influence the model's behavior and are crucial for tailoring simulations to specific scenarios.</a:t>
            </a:r>
            <a:endParaRPr lang="en-IN" sz="1800" dirty="0">
              <a:effectLst/>
              <a:latin typeface="Times New Roman" panose="02020603050405020304" pitchFamily="18" charset="0"/>
              <a:ea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2A905F43-41D4-48CA-84E3-7421E326DB0E}" type="slidenum">
              <a:rPr lang="en-IN" smtClean="0"/>
              <a:t>13</a:t>
            </a:fld>
            <a:endParaRPr lang="en-IN"/>
          </a:p>
        </p:txBody>
      </p:sp>
    </p:spTree>
    <p:extLst>
      <p:ext uri="{BB962C8B-B14F-4D97-AF65-F5344CB8AC3E}">
        <p14:creationId xmlns:p14="http://schemas.microsoft.com/office/powerpoint/2010/main" val="2105238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1755" algn="just"/>
            <a:r>
              <a:rPr lang="en-US" sz="1800" dirty="0">
                <a:effectLst/>
                <a:latin typeface="Times New Roman" panose="02020603050405020304" pitchFamily="18" charset="0"/>
                <a:ea typeface="Times New Roman" panose="02020603050405020304" pitchFamily="18" charset="0"/>
              </a:rPr>
              <a:t>1. Integration of Topographical Features:</a:t>
            </a:r>
            <a:endParaRPr lang="en-IN" sz="1800" dirty="0">
              <a:effectLst/>
              <a:latin typeface="Times New Roman" panose="02020603050405020304" pitchFamily="18" charset="0"/>
              <a:ea typeface="Times New Roman" panose="02020603050405020304" pitchFamily="18" charset="0"/>
            </a:endParaRPr>
          </a:p>
          <a:p>
            <a:pPr marL="71755" algn="just"/>
            <a:r>
              <a:rPr lang="en-US" sz="1800" dirty="0">
                <a:effectLst/>
                <a:latin typeface="Times New Roman" panose="02020603050405020304" pitchFamily="18" charset="0"/>
                <a:ea typeface="Times New Roman" panose="02020603050405020304" pitchFamily="18" charset="0"/>
              </a:rPr>
              <a:t>The model's realism could be further elevated by incorporating detailed topographical features, such as elevation changes and varying vegetation types[20]. This extension would enable a more accurate representation of diverse landscapes, improving the model's applicability in regions with complex terrains.</a:t>
            </a:r>
            <a:endParaRPr lang="en-IN" sz="1800" dirty="0">
              <a:effectLst/>
              <a:latin typeface="Times New Roman" panose="02020603050405020304" pitchFamily="18" charset="0"/>
              <a:ea typeface="Times New Roman" panose="02020603050405020304" pitchFamily="18" charset="0"/>
            </a:endParaRPr>
          </a:p>
          <a:p>
            <a:pPr marL="71755" algn="just"/>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71755" algn="just"/>
            <a:r>
              <a:rPr lang="en-US" sz="1800" dirty="0">
                <a:effectLst/>
                <a:latin typeface="Times New Roman" panose="02020603050405020304" pitchFamily="18" charset="0"/>
                <a:ea typeface="Times New Roman" panose="02020603050405020304" pitchFamily="18" charset="0"/>
              </a:rPr>
              <a:t>2. Dynamic Fuel Load Modeling:</a:t>
            </a:r>
            <a:endParaRPr lang="en-IN" sz="1800" dirty="0">
              <a:effectLst/>
              <a:latin typeface="Times New Roman" panose="02020603050405020304" pitchFamily="18" charset="0"/>
              <a:ea typeface="Times New Roman" panose="02020603050405020304" pitchFamily="18" charset="0"/>
            </a:endParaRPr>
          </a:p>
          <a:p>
            <a:pPr marL="71755" algn="just"/>
            <a:r>
              <a:rPr lang="en-US" sz="1800" dirty="0">
                <a:effectLst/>
                <a:latin typeface="Times New Roman" panose="02020603050405020304" pitchFamily="18" charset="0"/>
                <a:ea typeface="Times New Roman" panose="02020603050405020304" pitchFamily="18" charset="0"/>
              </a:rPr>
              <a:t>A dynamic fuel load model could introduce temporal changes in vegetation density, reflecting seasonal variations and long-term </a:t>
            </a:r>
            <a:endParaRPr lang="en-IN" sz="1800" dirty="0">
              <a:effectLst/>
              <a:latin typeface="Times New Roman" panose="02020603050405020304" pitchFamily="18" charset="0"/>
              <a:ea typeface="Times New Roman" panose="02020603050405020304" pitchFamily="18" charset="0"/>
            </a:endParaRPr>
          </a:p>
          <a:p>
            <a:pPr algn="just"/>
            <a:r>
              <a:rPr lang="en-US" sz="1800" dirty="0">
                <a:effectLst/>
                <a:latin typeface="Times New Roman" panose="02020603050405020304" pitchFamily="18" charset="0"/>
                <a:ea typeface="Times New Roman" panose="02020603050405020304" pitchFamily="18" charset="0"/>
              </a:rPr>
              <a:t>  environmental shifts. This addition would contribute to a more nuanced understanding of how evolving fuel conditions impact wildfire spread over time.</a:t>
            </a:r>
            <a:endParaRPr lang="en-IN"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3. Machine Learning Calibration:</a:t>
            </a:r>
            <a:endParaRPr lang="en-IN" sz="1800" dirty="0">
              <a:effectLst/>
              <a:latin typeface="Times New Roman" panose="02020603050405020304" pitchFamily="18" charset="0"/>
              <a:ea typeface="Times New Roman" panose="02020603050405020304" pitchFamily="18" charset="0"/>
            </a:endParaRPr>
          </a:p>
          <a:p>
            <a:pPr algn="just"/>
            <a:r>
              <a:rPr lang="en-US" sz="1800" dirty="0">
                <a:effectLst/>
                <a:latin typeface="Times New Roman" panose="02020603050405020304" pitchFamily="18" charset="0"/>
                <a:ea typeface="Times New Roman" panose="02020603050405020304" pitchFamily="18" charset="0"/>
              </a:rPr>
              <a:t>Implementing machine learning techniques for model calibration could enhance the accuracy of zone-specific parameters. By leveraging historical wildfire data, the model could adapt and optimize its parameters based on real-world observations, improving predictive capabilities.</a:t>
            </a:r>
            <a:endParaRPr lang="en-IN" sz="1800" dirty="0">
              <a:effectLst/>
              <a:latin typeface="Times New Roman" panose="02020603050405020304" pitchFamily="18" charset="0"/>
              <a:ea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2A905F43-41D4-48CA-84E3-7421E326DB0E}" type="slidenum">
              <a:rPr lang="en-IN" smtClean="0"/>
              <a:t>14</a:t>
            </a:fld>
            <a:endParaRPr lang="en-IN"/>
          </a:p>
        </p:txBody>
      </p:sp>
    </p:spTree>
    <p:extLst>
      <p:ext uri="{BB962C8B-B14F-4D97-AF65-F5344CB8AC3E}">
        <p14:creationId xmlns:p14="http://schemas.microsoft.com/office/powerpoint/2010/main" val="3304465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D1D5DB"/>
                </a:solidFill>
                <a:effectLst/>
                <a:latin typeface="Söhne"/>
              </a:rPr>
              <a:t>Model Validation:</a:t>
            </a:r>
            <a:endParaRPr lang="en-US" b="0" i="0" dirty="0">
              <a:solidFill>
                <a:srgbClr val="D1D5DB"/>
              </a:solidFill>
              <a:effectLst/>
              <a:latin typeface="Söhne"/>
            </a:endParaRPr>
          </a:p>
          <a:p>
            <a:pPr marL="742950" lvl="1" indent="-285750" algn="l">
              <a:buFont typeface="Arial" panose="020B0604020202020204" pitchFamily="34" charset="0"/>
              <a:buChar char="•"/>
            </a:pPr>
            <a:r>
              <a:rPr lang="en-US" b="0" i="0" dirty="0">
                <a:solidFill>
                  <a:srgbClr val="D1D5DB"/>
                </a:solidFill>
                <a:effectLst/>
                <a:latin typeface="Söhne"/>
              </a:rPr>
              <a:t>The cellular automaton-based model successfully validated against observed real-world wildfire behaviors.</a:t>
            </a:r>
          </a:p>
          <a:p>
            <a:pPr algn="l">
              <a:buFont typeface="Arial" panose="020B0604020202020204" pitchFamily="34" charset="0"/>
              <a:buChar char="•"/>
            </a:pPr>
            <a:r>
              <a:rPr lang="en-US" b="1" i="0" dirty="0">
                <a:solidFill>
                  <a:srgbClr val="D1D5DB"/>
                </a:solidFill>
                <a:effectLst/>
                <a:latin typeface="Söhne"/>
              </a:rPr>
              <a:t>Realistic Representation:</a:t>
            </a:r>
            <a:endParaRPr lang="en-US" b="0" i="0" dirty="0">
              <a:solidFill>
                <a:srgbClr val="D1D5DB"/>
              </a:solidFill>
              <a:effectLst/>
              <a:latin typeface="Söhne"/>
            </a:endParaRPr>
          </a:p>
          <a:p>
            <a:pPr marL="742950" lvl="1" indent="-285750" algn="l">
              <a:buFont typeface="Arial" panose="020B0604020202020204" pitchFamily="34" charset="0"/>
              <a:buChar char="•"/>
            </a:pPr>
            <a:r>
              <a:rPr lang="en-US" b="0" i="0" dirty="0">
                <a:solidFill>
                  <a:srgbClr val="D1D5DB"/>
                </a:solidFill>
                <a:effectLst/>
                <a:latin typeface="Söhne"/>
              </a:rPr>
              <a:t>Incorporation of zone-specific parameters, wind effects, and stochastic elements resulted in a realistic portrayal of wildfire dynamics.</a:t>
            </a:r>
          </a:p>
          <a:p>
            <a:pPr algn="l">
              <a:buFont typeface="Arial" panose="020B0604020202020204" pitchFamily="34" charset="0"/>
              <a:buChar char="•"/>
            </a:pPr>
            <a:r>
              <a:rPr lang="en-US" b="1" i="0" dirty="0">
                <a:solidFill>
                  <a:srgbClr val="D1D5DB"/>
                </a:solidFill>
                <a:effectLst/>
                <a:latin typeface="Söhne"/>
              </a:rPr>
              <a:t>Educational Tool:</a:t>
            </a:r>
            <a:endParaRPr lang="en-US" b="0" i="0" dirty="0">
              <a:solidFill>
                <a:srgbClr val="D1D5DB"/>
              </a:solidFill>
              <a:effectLst/>
              <a:latin typeface="Söhne"/>
            </a:endParaRPr>
          </a:p>
          <a:p>
            <a:pPr marL="742950" lvl="1" indent="-285750" algn="l">
              <a:buFont typeface="Arial" panose="020B0604020202020204" pitchFamily="34" charset="0"/>
              <a:buChar char="•"/>
            </a:pPr>
            <a:r>
              <a:rPr lang="en-US" b="0" i="0" dirty="0">
                <a:solidFill>
                  <a:srgbClr val="D1D5DB"/>
                </a:solidFill>
                <a:effectLst/>
                <a:latin typeface="Söhne"/>
              </a:rPr>
              <a:t>Clear visual output makes it an effective educational tool for conveying wildfire dynamics.</a:t>
            </a:r>
          </a:p>
          <a:p>
            <a:pPr algn="l">
              <a:buFont typeface="Arial" panose="020B0604020202020204" pitchFamily="34" charset="0"/>
              <a:buChar char="•"/>
            </a:pPr>
            <a:r>
              <a:rPr lang="en-US" b="1" i="0" dirty="0">
                <a:solidFill>
                  <a:srgbClr val="D1D5DB"/>
                </a:solidFill>
                <a:effectLst/>
                <a:latin typeface="Söhne"/>
              </a:rPr>
              <a:t>Versatility:</a:t>
            </a:r>
            <a:endParaRPr lang="en-US" b="0" i="0" dirty="0">
              <a:solidFill>
                <a:srgbClr val="D1D5DB"/>
              </a:solidFill>
              <a:effectLst/>
              <a:latin typeface="Söhne"/>
            </a:endParaRPr>
          </a:p>
          <a:p>
            <a:pPr marL="742950" lvl="1" indent="-285750" algn="l">
              <a:buFont typeface="Arial" panose="020B0604020202020204" pitchFamily="34" charset="0"/>
              <a:buChar char="•"/>
            </a:pPr>
            <a:r>
              <a:rPr lang="en-US" b="0" i="0" dirty="0">
                <a:solidFill>
                  <a:srgbClr val="D1D5DB"/>
                </a:solidFill>
                <a:effectLst/>
                <a:latin typeface="Söhne"/>
              </a:rPr>
              <a:t>The model's versatility allows application across diverse scenarios, predicting wildfire behavior under changing conditions.</a:t>
            </a:r>
          </a:p>
          <a:p>
            <a:pPr algn="l">
              <a:buFont typeface="Arial" panose="020B0604020202020204" pitchFamily="34" charset="0"/>
              <a:buChar char="•"/>
            </a:pPr>
            <a:r>
              <a:rPr lang="en-US" b="1" i="0" dirty="0">
                <a:solidFill>
                  <a:srgbClr val="D1D5DB"/>
                </a:solidFill>
                <a:effectLst/>
                <a:latin typeface="Söhne"/>
              </a:rPr>
              <a:t>Practical Utility:</a:t>
            </a:r>
            <a:endParaRPr lang="en-US" b="0" i="0" dirty="0">
              <a:solidFill>
                <a:srgbClr val="D1D5DB"/>
              </a:solidFill>
              <a:effectLst/>
              <a:latin typeface="Söhne"/>
            </a:endParaRPr>
          </a:p>
          <a:p>
            <a:pPr marL="742950" lvl="1" indent="-285750" algn="l">
              <a:buFont typeface="Arial" panose="020B0604020202020204" pitchFamily="34" charset="0"/>
              <a:buChar char="•"/>
            </a:pPr>
            <a:r>
              <a:rPr lang="en-US" b="0" i="0" dirty="0">
                <a:solidFill>
                  <a:srgbClr val="D1D5DB"/>
                </a:solidFill>
                <a:effectLst/>
                <a:latin typeface="Söhne"/>
              </a:rPr>
              <a:t>Holds practical utility for wildfire prediction, risk assessment, and management.</a:t>
            </a:r>
          </a:p>
          <a:p>
            <a:pPr algn="l">
              <a:buFont typeface="Arial" panose="020B0604020202020204" pitchFamily="34" charset="0"/>
              <a:buChar char="•"/>
            </a:pPr>
            <a:r>
              <a:rPr lang="en-US" b="1" i="0" dirty="0">
                <a:solidFill>
                  <a:srgbClr val="D1D5DB"/>
                </a:solidFill>
                <a:effectLst/>
                <a:latin typeface="Söhne"/>
              </a:rPr>
              <a:t>Real-world Use:</a:t>
            </a:r>
            <a:endParaRPr lang="en-US" b="0" i="0" dirty="0">
              <a:solidFill>
                <a:srgbClr val="D1D5DB"/>
              </a:solidFill>
              <a:effectLst/>
              <a:latin typeface="Söhne"/>
            </a:endParaRPr>
          </a:p>
          <a:p>
            <a:pPr marL="742950" lvl="1" indent="-285750" algn="l">
              <a:buFont typeface="Arial" panose="020B0604020202020204" pitchFamily="34" charset="0"/>
              <a:buChar char="•"/>
            </a:pPr>
            <a:r>
              <a:rPr lang="en-US" b="0" i="0" dirty="0">
                <a:solidFill>
                  <a:srgbClr val="D1D5DB"/>
                </a:solidFill>
                <a:effectLst/>
                <a:latin typeface="Söhne"/>
              </a:rPr>
              <a:t>Beyond theoretical application, the model provides tangible benefits for real-world decision-making in wildfire-prone regions.</a:t>
            </a:r>
          </a:p>
          <a:p>
            <a:endParaRPr lang="en-IN" dirty="0"/>
          </a:p>
        </p:txBody>
      </p:sp>
      <p:sp>
        <p:nvSpPr>
          <p:cNvPr id="4" name="Slide Number Placeholder 3"/>
          <p:cNvSpPr>
            <a:spLocks noGrp="1"/>
          </p:cNvSpPr>
          <p:nvPr>
            <p:ph type="sldNum" sz="quarter" idx="5"/>
          </p:nvPr>
        </p:nvSpPr>
        <p:spPr/>
        <p:txBody>
          <a:bodyPr/>
          <a:lstStyle/>
          <a:p>
            <a:fld id="{2A905F43-41D4-48CA-84E3-7421E326DB0E}" type="slidenum">
              <a:rPr lang="en-IN" smtClean="0"/>
              <a:t>15</a:t>
            </a:fld>
            <a:endParaRPr lang="en-IN"/>
          </a:p>
        </p:txBody>
      </p:sp>
    </p:spTree>
    <p:extLst>
      <p:ext uri="{BB962C8B-B14F-4D97-AF65-F5344CB8AC3E}">
        <p14:creationId xmlns:p14="http://schemas.microsoft.com/office/powerpoint/2010/main" val="414679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Times New Roman" panose="02020603050405020304" pitchFamily="18" charset="0"/>
              </a:rPr>
              <a:t>Wildfires, uncontrolled fires spreading across vegetation, have become increasingly prevalent and destructive, posing severe threats to ecosystems, communities, and infrastructure .The escalating frequency and intensity of wildfires in recent years necessitate advanced simulation models to better understand and predict fire behavior [3]. Traditional approaches to wildfire modeling often fall short in capturing the dynamic nature of these events, considering factors such as environmental zones and wind effects. Historically, wildfire modeling has predominantly focused on deterministic models that simplify the complex dynamics of fire spread . These models often neglect the influence of diverse environmental conditions, such as different types of vegetation, urban structures, and the transitional interfaces between them. As a result, their predictive accuracy is limited, hindering effective wildfire management and response planning.</a:t>
            </a:r>
            <a:endParaRPr lang="en-IN" dirty="0"/>
          </a:p>
        </p:txBody>
      </p:sp>
      <p:sp>
        <p:nvSpPr>
          <p:cNvPr id="4" name="Slide Number Placeholder 3"/>
          <p:cNvSpPr>
            <a:spLocks noGrp="1"/>
          </p:cNvSpPr>
          <p:nvPr>
            <p:ph type="sldNum" sz="quarter" idx="5"/>
          </p:nvPr>
        </p:nvSpPr>
        <p:spPr/>
        <p:txBody>
          <a:bodyPr/>
          <a:lstStyle/>
          <a:p>
            <a:fld id="{2A905F43-41D4-48CA-84E3-7421E326DB0E}" type="slidenum">
              <a:rPr lang="en-IN" smtClean="0"/>
              <a:t>2</a:t>
            </a:fld>
            <a:endParaRPr lang="en-IN"/>
          </a:p>
        </p:txBody>
      </p:sp>
    </p:spTree>
    <p:extLst>
      <p:ext uri="{BB962C8B-B14F-4D97-AF65-F5344CB8AC3E}">
        <p14:creationId xmlns:p14="http://schemas.microsoft.com/office/powerpoint/2010/main" val="1776319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just">
              <a:buFont typeface="+mj-lt"/>
              <a:buNone/>
            </a:pPr>
            <a:r>
              <a:rPr lang="en-US" sz="1800" dirty="0">
                <a:effectLst/>
                <a:latin typeface="Times New Roman" panose="02020603050405020304" pitchFamily="18" charset="0"/>
                <a:ea typeface="Times New Roman" panose="02020603050405020304" pitchFamily="18" charset="0"/>
              </a:rPr>
              <a:t>1. Traditional Deterministic Models:</a:t>
            </a:r>
            <a:endParaRPr lang="en-IN" sz="1800" dirty="0">
              <a:effectLst/>
              <a:latin typeface="Times New Roman" panose="02020603050405020304" pitchFamily="18" charset="0"/>
              <a:ea typeface="Times New Roman" panose="02020603050405020304" pitchFamily="18" charset="0"/>
            </a:endParaRPr>
          </a:p>
          <a:p>
            <a:pPr marL="228600"/>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gn="just"/>
            <a:r>
              <a:rPr lang="en-US" sz="1800" dirty="0">
                <a:effectLst/>
                <a:latin typeface="Times New Roman" panose="02020603050405020304" pitchFamily="18" charset="0"/>
                <a:ea typeface="Times New Roman" panose="02020603050405020304" pitchFamily="18" charset="0"/>
              </a:rPr>
              <a:t>Historically, wildfire models have often adopted deterministic approaches, simplifying fire spread dynamics. Notable models, such as </a:t>
            </a:r>
            <a:r>
              <a:rPr lang="en-US" sz="1800" dirty="0" err="1">
                <a:effectLst/>
                <a:latin typeface="Times New Roman" panose="02020603050405020304" pitchFamily="18" charset="0"/>
                <a:ea typeface="Times New Roman" panose="02020603050405020304" pitchFamily="18" charset="0"/>
              </a:rPr>
              <a:t>Rothermel's</a:t>
            </a:r>
            <a:r>
              <a:rPr lang="en-US" sz="1800" dirty="0">
                <a:effectLst/>
                <a:latin typeface="Times New Roman" panose="02020603050405020304" pitchFamily="18" charset="0"/>
                <a:ea typeface="Times New Roman" panose="02020603050405020304" pitchFamily="18" charset="0"/>
              </a:rPr>
              <a:t> surface fire spread model [14] and the Canadian Forest Fire Weather Index (FWI) System [15], consider factors like fuel type, slope, and weather conditions. However, these models tend to overlook zone-specific parameters and wind effects, limiting their ability to capture the complexities of diverse landscapes.</a:t>
            </a:r>
            <a:endParaRPr lang="en-IN"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0" lvl="0" indent="0" algn="just">
              <a:buFont typeface="+mj-lt"/>
              <a:buNone/>
            </a:pPr>
            <a:r>
              <a:rPr lang="en-US" sz="1800" dirty="0">
                <a:effectLst/>
                <a:latin typeface="Times New Roman" panose="02020603050405020304" pitchFamily="18" charset="0"/>
                <a:ea typeface="Times New Roman" panose="02020603050405020304" pitchFamily="18" charset="0"/>
              </a:rPr>
              <a:t>2. Zone-specific Modeling:</a:t>
            </a:r>
            <a:endParaRPr lang="en-IN" sz="1800" dirty="0">
              <a:effectLst/>
              <a:latin typeface="Times New Roman" panose="02020603050405020304" pitchFamily="18" charset="0"/>
              <a:ea typeface="Times New Roman" panose="02020603050405020304" pitchFamily="18" charset="0"/>
            </a:endParaRPr>
          </a:p>
          <a:p>
            <a:pPr marL="228600"/>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Recent studies acknowledge the importance of considering environmental zones in wildfire modeling. </a:t>
            </a:r>
            <a:r>
              <a:rPr lang="en-US" sz="1800" dirty="0" err="1">
                <a:effectLst/>
                <a:latin typeface="Times New Roman" panose="02020603050405020304" pitchFamily="18" charset="0"/>
                <a:ea typeface="Times New Roman" panose="02020603050405020304" pitchFamily="18" charset="0"/>
              </a:rPr>
              <a:t>Sanderlin</a:t>
            </a:r>
            <a:r>
              <a:rPr lang="en-US" sz="1800" dirty="0">
                <a:effectLst/>
                <a:latin typeface="Times New Roman" panose="02020603050405020304" pitchFamily="18" charset="0"/>
                <a:ea typeface="Times New Roman" panose="02020603050405020304" pitchFamily="18" charset="0"/>
              </a:rPr>
              <a:t> et al. [16] proposed a coupled atmosphere-fire model that simulates wildfire spread through interfaces, incorporating zone-specific characteristics. While </a:t>
            </a:r>
            <a:r>
              <a:rPr lang="en-US" sz="1800" dirty="0" err="1">
                <a:effectLst/>
                <a:latin typeface="Times New Roman" panose="02020603050405020304" pitchFamily="18" charset="0"/>
                <a:ea typeface="Times New Roman" panose="02020603050405020304" pitchFamily="18" charset="0"/>
              </a:rPr>
              <a:t>Sanderlin's</a:t>
            </a:r>
            <a:r>
              <a:rPr lang="en-US" sz="1800" dirty="0">
                <a:effectLst/>
                <a:latin typeface="Times New Roman" panose="02020603050405020304" pitchFamily="18" charset="0"/>
                <a:ea typeface="Times New Roman" panose="02020603050405020304" pitchFamily="18" charset="0"/>
              </a:rPr>
              <a:t> model introduces zones, it doesn't integrate wind effects comprehensively. Our approach extends this by explicitly defining and integrating zone-specific parameters, allowing a more nuanced representation of real-world fire behavior.</a:t>
            </a:r>
            <a:endParaRPr lang="en-IN"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0" lvl="0" indent="0" algn="just">
              <a:buFont typeface="+mj-lt"/>
              <a:buNone/>
            </a:pPr>
            <a:r>
              <a:rPr lang="en-US" sz="1800" dirty="0">
                <a:effectLst/>
                <a:latin typeface="Times New Roman" panose="02020603050405020304" pitchFamily="18" charset="0"/>
                <a:ea typeface="Times New Roman" panose="02020603050405020304" pitchFamily="18" charset="0"/>
              </a:rPr>
              <a:t>3. Wind-driven Wildfire Spread Models:</a:t>
            </a:r>
            <a:endParaRPr lang="en-IN" sz="1800" dirty="0">
              <a:effectLst/>
              <a:latin typeface="Times New Roman" panose="02020603050405020304" pitchFamily="18" charset="0"/>
              <a:ea typeface="Times New Roman" panose="02020603050405020304" pitchFamily="18" charset="0"/>
            </a:endParaRPr>
          </a:p>
          <a:p>
            <a:pPr marL="457200" indent="-128270" algn="just"/>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gn="just"/>
            <a:r>
              <a:rPr lang="en-US" sz="1800" dirty="0">
                <a:effectLst/>
                <a:latin typeface="Times New Roman" panose="02020603050405020304" pitchFamily="18" charset="0"/>
                <a:ea typeface="Times New Roman" panose="02020603050405020304" pitchFamily="18" charset="0"/>
              </a:rPr>
              <a:t>Research on wind-driven wildfire spread has been pivotal in understanding fire behavior. Clarke et al. [17] conducted a comprehensive review of wind-driven wildfire spread modeling. They highlighted the significance of considering wind speed and direction but noted a lack of integration with zone-specific parameters. Our model addresses this gap by combining wind effects with zone-specific considerations, resulting in a more sophisticated and    adaptable simulation.</a:t>
            </a:r>
            <a:endParaRPr lang="en-IN" sz="1800" dirty="0">
              <a:effectLst/>
              <a:latin typeface="Times New Roman" panose="02020603050405020304" pitchFamily="18" charset="0"/>
              <a:ea typeface="Times New Roman" panose="02020603050405020304" pitchFamily="18" charset="0"/>
            </a:endParaRPr>
          </a:p>
          <a:p>
            <a:pPr algn="just"/>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71755" indent="-128270" algn="just"/>
            <a:r>
              <a:rPr lang="en-US" sz="1800" dirty="0">
                <a:effectLst/>
                <a:latin typeface="Times New Roman" panose="02020603050405020304" pitchFamily="18" charset="0"/>
                <a:ea typeface="Times New Roman" panose="02020603050405020304" pitchFamily="18" charset="0"/>
              </a:rPr>
              <a:t> 4.  Stochastic Modeling for Realism:</a:t>
            </a:r>
            <a:endParaRPr lang="en-IN" sz="1800" dirty="0">
              <a:effectLst/>
              <a:latin typeface="Times New Roman" panose="02020603050405020304" pitchFamily="18" charset="0"/>
              <a:ea typeface="Times New Roman" panose="02020603050405020304" pitchFamily="18" charset="0"/>
            </a:endParaRPr>
          </a:p>
          <a:p>
            <a:pPr marL="71755" indent="-128270" algn="just"/>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71755" algn="just"/>
            <a:r>
              <a:rPr lang="en-US" sz="1800" dirty="0">
                <a:effectLst/>
                <a:latin typeface="Times New Roman" panose="02020603050405020304" pitchFamily="18" charset="0"/>
                <a:ea typeface="Times New Roman" panose="02020603050405020304" pitchFamily="18" charset="0"/>
              </a:rPr>
              <a:t>The stochastic nature of wildfires has gained recognition in recent studies. Cui et al. [18] introduced Bayesian zero-inflated count models to capture the long-term occurrence factors of wildfires. While their focus is on occurrence, our model introduces stochastic elements directly into the fire spread process. This not only captures the unpredictability of fire events but also provides a dynamic representation of fire propagation, enhancing realism in the simulation.</a:t>
            </a:r>
            <a:endParaRPr lang="en-IN" sz="1800" dirty="0">
              <a:effectLst/>
              <a:latin typeface="Times New Roman" panose="02020603050405020304" pitchFamily="18" charset="0"/>
              <a:ea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2A905F43-41D4-48CA-84E3-7421E326DB0E}" type="slidenum">
              <a:rPr lang="en-IN" smtClean="0"/>
              <a:t>3</a:t>
            </a:fld>
            <a:endParaRPr lang="en-IN"/>
          </a:p>
        </p:txBody>
      </p:sp>
    </p:spTree>
    <p:extLst>
      <p:ext uri="{BB962C8B-B14F-4D97-AF65-F5344CB8AC3E}">
        <p14:creationId xmlns:p14="http://schemas.microsoft.com/office/powerpoint/2010/main" val="672762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Times New Roman" panose="02020603050405020304" pitchFamily="18" charset="0"/>
              </a:rPr>
              <a:t>our proposed cellular automaton-based wildfire spread simulation model stands at the forefront of addressing the limitations of existing approaches. By combining zone-specific parameters, wind effects, and stochastic elements, our model aims to provide a more realistic and adaptable tool for wildfire prediction, risk assessment, and management. The subsequent sections of this paper will delve into the intricacies of our model, present simulation results, and discuss its implications for wildfire research and real-world applications.	</a:t>
            </a:r>
            <a:endParaRPr lang="en-IN" dirty="0"/>
          </a:p>
        </p:txBody>
      </p:sp>
      <p:sp>
        <p:nvSpPr>
          <p:cNvPr id="4" name="Slide Number Placeholder 3"/>
          <p:cNvSpPr>
            <a:spLocks noGrp="1"/>
          </p:cNvSpPr>
          <p:nvPr>
            <p:ph type="sldNum" sz="quarter" idx="5"/>
          </p:nvPr>
        </p:nvSpPr>
        <p:spPr/>
        <p:txBody>
          <a:bodyPr/>
          <a:lstStyle/>
          <a:p>
            <a:fld id="{2A905F43-41D4-48CA-84E3-7421E326DB0E}" type="slidenum">
              <a:rPr lang="en-IN" smtClean="0"/>
              <a:t>4</a:t>
            </a:fld>
            <a:endParaRPr lang="en-IN"/>
          </a:p>
        </p:txBody>
      </p:sp>
    </p:spTree>
    <p:extLst>
      <p:ext uri="{BB962C8B-B14F-4D97-AF65-F5344CB8AC3E}">
        <p14:creationId xmlns:p14="http://schemas.microsoft.com/office/powerpoint/2010/main" val="3585493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dirty="0">
                <a:effectLst/>
                <a:latin typeface="Times New Roman" panose="02020603050405020304" pitchFamily="18" charset="0"/>
                <a:ea typeface="Times New Roman" panose="02020603050405020304" pitchFamily="18" charset="0"/>
              </a:rPr>
              <a:t>Zone-specific Modeling</a:t>
            </a:r>
            <a:r>
              <a:rPr lang="en-US" sz="1800" dirty="0">
                <a:effectLst/>
                <a:latin typeface="Times New Roman" panose="02020603050405020304" pitchFamily="18" charset="0"/>
                <a:ea typeface="Times New Roman" panose="02020603050405020304" pitchFamily="18" charset="0"/>
              </a:rPr>
              <a:t>: Scholars advocate for models that differentiate between environmental zones, acknowledging the varying fuel properties, vegetation density, and terrain characteristics. This approach allows for a more accurate representation of fire spread in diverse landscapes </a:t>
            </a:r>
            <a:endParaRPr lang="en-IN" dirty="0"/>
          </a:p>
        </p:txBody>
      </p:sp>
      <p:sp>
        <p:nvSpPr>
          <p:cNvPr id="4" name="Slide Number Placeholder 3"/>
          <p:cNvSpPr>
            <a:spLocks noGrp="1"/>
          </p:cNvSpPr>
          <p:nvPr>
            <p:ph type="sldNum" sz="quarter" idx="5"/>
          </p:nvPr>
        </p:nvSpPr>
        <p:spPr/>
        <p:txBody>
          <a:bodyPr/>
          <a:lstStyle/>
          <a:p>
            <a:fld id="{2A905F43-41D4-48CA-84E3-7421E326DB0E}" type="slidenum">
              <a:rPr lang="en-IN" smtClean="0"/>
              <a:t>5</a:t>
            </a:fld>
            <a:endParaRPr lang="en-IN"/>
          </a:p>
        </p:txBody>
      </p:sp>
    </p:spTree>
    <p:extLst>
      <p:ext uri="{BB962C8B-B14F-4D97-AF65-F5344CB8AC3E}">
        <p14:creationId xmlns:p14="http://schemas.microsoft.com/office/powerpoint/2010/main" val="1698084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dirty="0">
                <a:effectLst/>
                <a:latin typeface="Times New Roman" panose="02020603050405020304" pitchFamily="18" charset="0"/>
                <a:ea typeface="Times New Roman" panose="02020603050405020304" pitchFamily="18" charset="0"/>
              </a:rPr>
              <a:t>Wind-influenced Modeling</a:t>
            </a:r>
            <a:r>
              <a:rPr lang="en-US" sz="1800" dirty="0">
                <a:effectLst/>
                <a:latin typeface="Times New Roman" panose="02020603050405020304" pitchFamily="18" charset="0"/>
                <a:ea typeface="Times New Roman" panose="02020603050405020304" pitchFamily="18" charset="0"/>
              </a:rPr>
              <a:t>: Recognizing the critical role of wind in fire propagation, researchers propose models that incorporate wind effects. Considering wind speed and direction can significantly enhance the predictive capabilities of wildfire simulations </a:t>
            </a:r>
            <a:endParaRPr lang="en-IN" dirty="0"/>
          </a:p>
        </p:txBody>
      </p:sp>
      <p:sp>
        <p:nvSpPr>
          <p:cNvPr id="4" name="Slide Number Placeholder 3"/>
          <p:cNvSpPr>
            <a:spLocks noGrp="1"/>
          </p:cNvSpPr>
          <p:nvPr>
            <p:ph type="sldNum" sz="quarter" idx="5"/>
          </p:nvPr>
        </p:nvSpPr>
        <p:spPr/>
        <p:txBody>
          <a:bodyPr/>
          <a:lstStyle/>
          <a:p>
            <a:fld id="{2A905F43-41D4-48CA-84E3-7421E326DB0E}" type="slidenum">
              <a:rPr lang="en-IN" smtClean="0"/>
              <a:t>6</a:t>
            </a:fld>
            <a:endParaRPr lang="en-IN"/>
          </a:p>
        </p:txBody>
      </p:sp>
    </p:spTree>
    <p:extLst>
      <p:ext uri="{BB962C8B-B14F-4D97-AF65-F5344CB8AC3E}">
        <p14:creationId xmlns:p14="http://schemas.microsoft.com/office/powerpoint/2010/main" val="3807694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dirty="0">
                <a:effectLst/>
                <a:latin typeface="Times New Roman" panose="02020603050405020304" pitchFamily="18" charset="0"/>
                <a:ea typeface="Times New Roman" panose="02020603050405020304" pitchFamily="18" charset="0"/>
              </a:rPr>
              <a:t>Stochastic Modeling</a:t>
            </a:r>
            <a:r>
              <a:rPr lang="en-US" sz="1800" dirty="0">
                <a:effectLst/>
                <a:latin typeface="Times New Roman" panose="02020603050405020304" pitchFamily="18" charset="0"/>
                <a:ea typeface="Times New Roman" panose="02020603050405020304" pitchFamily="18" charset="0"/>
              </a:rPr>
              <a:t>: To better capture the unpredictability of real-world wildfires, there is a call for introducing stochastic elements into the models. This involves incorporating randomness and uncertainty, providing a more realistic portrayal of fire behavior </a:t>
            </a:r>
            <a:endParaRPr lang="en-IN" dirty="0"/>
          </a:p>
        </p:txBody>
      </p:sp>
      <p:sp>
        <p:nvSpPr>
          <p:cNvPr id="4" name="Slide Number Placeholder 3"/>
          <p:cNvSpPr>
            <a:spLocks noGrp="1"/>
          </p:cNvSpPr>
          <p:nvPr>
            <p:ph type="sldNum" sz="quarter" idx="5"/>
          </p:nvPr>
        </p:nvSpPr>
        <p:spPr/>
        <p:txBody>
          <a:bodyPr/>
          <a:lstStyle/>
          <a:p>
            <a:fld id="{2A905F43-41D4-48CA-84E3-7421E326DB0E}" type="slidenum">
              <a:rPr lang="en-IN" smtClean="0"/>
              <a:t>7</a:t>
            </a:fld>
            <a:endParaRPr lang="en-IN"/>
          </a:p>
        </p:txBody>
      </p:sp>
    </p:spTree>
    <p:extLst>
      <p:ext uri="{BB962C8B-B14F-4D97-AF65-F5344CB8AC3E}">
        <p14:creationId xmlns:p14="http://schemas.microsoft.com/office/powerpoint/2010/main" val="3574579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The simulation presents us with a near accurate spread of wildfire. The below snippet is the screenshot of the simulation by the output. </a:t>
            </a:r>
            <a:endParaRPr lang="en-IN" sz="1800" dirty="0">
              <a:effectLst/>
              <a:latin typeface="Times New Roman" panose="02020603050405020304" pitchFamily="18" charset="0"/>
              <a:ea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2A905F43-41D4-48CA-84E3-7421E326DB0E}" type="slidenum">
              <a:rPr lang="en-IN" smtClean="0"/>
              <a:t>8</a:t>
            </a:fld>
            <a:endParaRPr lang="en-IN"/>
          </a:p>
        </p:txBody>
      </p:sp>
    </p:spTree>
    <p:extLst>
      <p:ext uri="{BB962C8B-B14F-4D97-AF65-F5344CB8AC3E}">
        <p14:creationId xmlns:p14="http://schemas.microsoft.com/office/powerpoint/2010/main" val="3878368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800" dirty="0">
                <a:effectLst/>
                <a:latin typeface="Times New Roman" panose="02020603050405020304" pitchFamily="18" charset="0"/>
                <a:ea typeface="Times New Roman" panose="02020603050405020304" pitchFamily="18" charset="0"/>
              </a:rPr>
              <a:t>In the forested zones, characterized by higher vegetation density, the model showcases rapid and expansive fire spread. This aligns with the expected behavior of wildfires in densely vegetated areas, where fuel availability plays a crucial role. The model successfully captures the self-sustaining nature of forest fires, demonstrating the potential for large-scale propagation.</a:t>
            </a:r>
            <a:endParaRPr lang="en-IN" sz="1800" dirty="0">
              <a:effectLst/>
              <a:latin typeface="Times New Roman" panose="02020603050405020304" pitchFamily="18" charset="0"/>
              <a:ea typeface="Times New Roman" panose="02020603050405020304" pitchFamily="18" charset="0"/>
            </a:endParaRPr>
          </a:p>
          <a:p>
            <a:pPr algn="just"/>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gn="just"/>
            <a:r>
              <a:rPr lang="en-US" sz="1800" dirty="0">
                <a:effectLst/>
                <a:latin typeface="Times New Roman" panose="02020603050405020304" pitchFamily="18" charset="0"/>
                <a:ea typeface="Times New Roman" panose="02020603050405020304" pitchFamily="18" charset="0"/>
              </a:rPr>
              <a:t>Additionally, stochastic elements introduce variability in the outcomes, reflecting the inherent uncertainty in predicting the exact path and extent of a wildfire. This stochasticity adds a layer of realism, acknowledging that even with consistent conditions, the precise course of a wildfire remains unpredictable.</a:t>
            </a:r>
            <a:endParaRPr lang="en-IN" sz="1800" dirty="0">
              <a:effectLst/>
              <a:latin typeface="Times New Roman" panose="02020603050405020304" pitchFamily="18" charset="0"/>
              <a:ea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2A905F43-41D4-48CA-84E3-7421E326DB0E}" type="slidenum">
              <a:rPr lang="en-IN" smtClean="0"/>
              <a:t>9</a:t>
            </a:fld>
            <a:endParaRPr lang="en-IN"/>
          </a:p>
        </p:txBody>
      </p:sp>
    </p:spTree>
    <p:extLst>
      <p:ext uri="{BB962C8B-B14F-4D97-AF65-F5344CB8AC3E}">
        <p14:creationId xmlns:p14="http://schemas.microsoft.com/office/powerpoint/2010/main" val="3124388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4344A-F42B-5815-B8CF-7F306E26E51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E6C909B-31FC-4335-2FEA-A1CB98C5AA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3306C54-4C41-AD26-0C06-21B262F4DA77}"/>
              </a:ext>
            </a:extLst>
          </p:cNvPr>
          <p:cNvSpPr>
            <a:spLocks noGrp="1"/>
          </p:cNvSpPr>
          <p:nvPr>
            <p:ph type="dt" sz="half" idx="10"/>
          </p:nvPr>
        </p:nvSpPr>
        <p:spPr/>
        <p:txBody>
          <a:bodyPr/>
          <a:lstStyle/>
          <a:p>
            <a:fld id="{C918FA35-DFED-437D-AA7C-1864FDCCE94E}" type="datetimeFigureOut">
              <a:rPr lang="en-IN" smtClean="0"/>
              <a:t>21-01-2024</a:t>
            </a:fld>
            <a:endParaRPr lang="en-IN"/>
          </a:p>
        </p:txBody>
      </p:sp>
      <p:sp>
        <p:nvSpPr>
          <p:cNvPr id="5" name="Footer Placeholder 4">
            <a:extLst>
              <a:ext uri="{FF2B5EF4-FFF2-40B4-BE49-F238E27FC236}">
                <a16:creationId xmlns:a16="http://schemas.microsoft.com/office/drawing/2014/main" id="{348B2B52-C64C-84C6-B4A3-0391E86062B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2D443D2-5A28-4791-EDA4-CB410C4F0D6F}"/>
              </a:ext>
            </a:extLst>
          </p:cNvPr>
          <p:cNvSpPr>
            <a:spLocks noGrp="1"/>
          </p:cNvSpPr>
          <p:nvPr>
            <p:ph type="sldNum" sz="quarter" idx="12"/>
          </p:nvPr>
        </p:nvSpPr>
        <p:spPr/>
        <p:txBody>
          <a:bodyPr/>
          <a:lstStyle/>
          <a:p>
            <a:fld id="{30806C52-C231-4580-8F6F-FE63E0200D3A}" type="slidenum">
              <a:rPr lang="en-IN" smtClean="0"/>
              <a:t>‹#›</a:t>
            </a:fld>
            <a:endParaRPr lang="en-IN"/>
          </a:p>
        </p:txBody>
      </p:sp>
    </p:spTree>
    <p:extLst>
      <p:ext uri="{BB962C8B-B14F-4D97-AF65-F5344CB8AC3E}">
        <p14:creationId xmlns:p14="http://schemas.microsoft.com/office/powerpoint/2010/main" val="305586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CC425-8469-53EE-E7D0-84A9C7BEF08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89F9356-E467-2EA3-6F01-DA057C4E72C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D9EC307-5B26-1D18-D5E5-57E91F50ACB0}"/>
              </a:ext>
            </a:extLst>
          </p:cNvPr>
          <p:cNvSpPr>
            <a:spLocks noGrp="1"/>
          </p:cNvSpPr>
          <p:nvPr>
            <p:ph type="dt" sz="half" idx="10"/>
          </p:nvPr>
        </p:nvSpPr>
        <p:spPr/>
        <p:txBody>
          <a:bodyPr/>
          <a:lstStyle/>
          <a:p>
            <a:fld id="{C918FA35-DFED-437D-AA7C-1864FDCCE94E}" type="datetimeFigureOut">
              <a:rPr lang="en-IN" smtClean="0"/>
              <a:t>21-01-2024</a:t>
            </a:fld>
            <a:endParaRPr lang="en-IN"/>
          </a:p>
        </p:txBody>
      </p:sp>
      <p:sp>
        <p:nvSpPr>
          <p:cNvPr id="5" name="Footer Placeholder 4">
            <a:extLst>
              <a:ext uri="{FF2B5EF4-FFF2-40B4-BE49-F238E27FC236}">
                <a16:creationId xmlns:a16="http://schemas.microsoft.com/office/drawing/2014/main" id="{4C7E1D8B-DD91-E561-8A01-03F4C0DA8B9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639F00A-D13A-1AEF-62D2-068B6BC2D160}"/>
              </a:ext>
            </a:extLst>
          </p:cNvPr>
          <p:cNvSpPr>
            <a:spLocks noGrp="1"/>
          </p:cNvSpPr>
          <p:nvPr>
            <p:ph type="sldNum" sz="quarter" idx="12"/>
          </p:nvPr>
        </p:nvSpPr>
        <p:spPr/>
        <p:txBody>
          <a:bodyPr/>
          <a:lstStyle/>
          <a:p>
            <a:fld id="{30806C52-C231-4580-8F6F-FE63E0200D3A}" type="slidenum">
              <a:rPr lang="en-IN" smtClean="0"/>
              <a:t>‹#›</a:t>
            </a:fld>
            <a:endParaRPr lang="en-IN"/>
          </a:p>
        </p:txBody>
      </p:sp>
    </p:spTree>
    <p:extLst>
      <p:ext uri="{BB962C8B-B14F-4D97-AF65-F5344CB8AC3E}">
        <p14:creationId xmlns:p14="http://schemas.microsoft.com/office/powerpoint/2010/main" val="3249011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0B7920-70C9-D1C2-902F-59CA1AE48A3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F490D20-0BDA-C7CD-A831-3C87288123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6C9C1A4-4E22-C6AA-9326-3934B4A9F037}"/>
              </a:ext>
            </a:extLst>
          </p:cNvPr>
          <p:cNvSpPr>
            <a:spLocks noGrp="1"/>
          </p:cNvSpPr>
          <p:nvPr>
            <p:ph type="dt" sz="half" idx="10"/>
          </p:nvPr>
        </p:nvSpPr>
        <p:spPr/>
        <p:txBody>
          <a:bodyPr/>
          <a:lstStyle/>
          <a:p>
            <a:fld id="{C918FA35-DFED-437D-AA7C-1864FDCCE94E}" type="datetimeFigureOut">
              <a:rPr lang="en-IN" smtClean="0"/>
              <a:t>21-01-2024</a:t>
            </a:fld>
            <a:endParaRPr lang="en-IN"/>
          </a:p>
        </p:txBody>
      </p:sp>
      <p:sp>
        <p:nvSpPr>
          <p:cNvPr id="5" name="Footer Placeholder 4">
            <a:extLst>
              <a:ext uri="{FF2B5EF4-FFF2-40B4-BE49-F238E27FC236}">
                <a16:creationId xmlns:a16="http://schemas.microsoft.com/office/drawing/2014/main" id="{21EF9F97-11B3-D1A8-CB36-93947248895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435BF6-1011-826D-6C5D-933D36EEB80E}"/>
              </a:ext>
            </a:extLst>
          </p:cNvPr>
          <p:cNvSpPr>
            <a:spLocks noGrp="1"/>
          </p:cNvSpPr>
          <p:nvPr>
            <p:ph type="sldNum" sz="quarter" idx="12"/>
          </p:nvPr>
        </p:nvSpPr>
        <p:spPr/>
        <p:txBody>
          <a:bodyPr/>
          <a:lstStyle/>
          <a:p>
            <a:fld id="{30806C52-C231-4580-8F6F-FE63E0200D3A}" type="slidenum">
              <a:rPr lang="en-IN" smtClean="0"/>
              <a:t>‹#›</a:t>
            </a:fld>
            <a:endParaRPr lang="en-IN"/>
          </a:p>
        </p:txBody>
      </p:sp>
    </p:spTree>
    <p:extLst>
      <p:ext uri="{BB962C8B-B14F-4D97-AF65-F5344CB8AC3E}">
        <p14:creationId xmlns:p14="http://schemas.microsoft.com/office/powerpoint/2010/main" val="1912951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C2B1D-C33F-65E1-313C-2FB06304EF4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F7A68DB-2AF1-8FAF-F48E-2717F4D696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3B26780-C69C-32CF-C91E-3F70935AD066}"/>
              </a:ext>
            </a:extLst>
          </p:cNvPr>
          <p:cNvSpPr>
            <a:spLocks noGrp="1"/>
          </p:cNvSpPr>
          <p:nvPr>
            <p:ph type="dt" sz="half" idx="10"/>
          </p:nvPr>
        </p:nvSpPr>
        <p:spPr/>
        <p:txBody>
          <a:bodyPr/>
          <a:lstStyle/>
          <a:p>
            <a:fld id="{C918FA35-DFED-437D-AA7C-1864FDCCE94E}" type="datetimeFigureOut">
              <a:rPr lang="en-IN" smtClean="0"/>
              <a:t>21-01-2024</a:t>
            </a:fld>
            <a:endParaRPr lang="en-IN"/>
          </a:p>
        </p:txBody>
      </p:sp>
      <p:sp>
        <p:nvSpPr>
          <p:cNvPr id="5" name="Footer Placeholder 4">
            <a:extLst>
              <a:ext uri="{FF2B5EF4-FFF2-40B4-BE49-F238E27FC236}">
                <a16:creationId xmlns:a16="http://schemas.microsoft.com/office/drawing/2014/main" id="{6B5C2ED8-AE33-E60D-26F5-6A8691ADAF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AE900EB-CC82-B024-0482-EA94E2991FA7}"/>
              </a:ext>
            </a:extLst>
          </p:cNvPr>
          <p:cNvSpPr>
            <a:spLocks noGrp="1"/>
          </p:cNvSpPr>
          <p:nvPr>
            <p:ph type="sldNum" sz="quarter" idx="12"/>
          </p:nvPr>
        </p:nvSpPr>
        <p:spPr/>
        <p:txBody>
          <a:bodyPr/>
          <a:lstStyle/>
          <a:p>
            <a:fld id="{30806C52-C231-4580-8F6F-FE63E0200D3A}" type="slidenum">
              <a:rPr lang="en-IN" smtClean="0"/>
              <a:t>‹#›</a:t>
            </a:fld>
            <a:endParaRPr lang="en-IN"/>
          </a:p>
        </p:txBody>
      </p:sp>
    </p:spTree>
    <p:extLst>
      <p:ext uri="{BB962C8B-B14F-4D97-AF65-F5344CB8AC3E}">
        <p14:creationId xmlns:p14="http://schemas.microsoft.com/office/powerpoint/2010/main" val="3406983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34247-771E-0024-F6CE-60C6A89EE5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4F62669-B484-054B-75AF-5491C9CA4F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D415DA-5CCC-8FFA-8E9E-AE4573849A95}"/>
              </a:ext>
            </a:extLst>
          </p:cNvPr>
          <p:cNvSpPr>
            <a:spLocks noGrp="1"/>
          </p:cNvSpPr>
          <p:nvPr>
            <p:ph type="dt" sz="half" idx="10"/>
          </p:nvPr>
        </p:nvSpPr>
        <p:spPr/>
        <p:txBody>
          <a:bodyPr/>
          <a:lstStyle/>
          <a:p>
            <a:fld id="{C918FA35-DFED-437D-AA7C-1864FDCCE94E}" type="datetimeFigureOut">
              <a:rPr lang="en-IN" smtClean="0"/>
              <a:t>21-01-2024</a:t>
            </a:fld>
            <a:endParaRPr lang="en-IN"/>
          </a:p>
        </p:txBody>
      </p:sp>
      <p:sp>
        <p:nvSpPr>
          <p:cNvPr id="5" name="Footer Placeholder 4">
            <a:extLst>
              <a:ext uri="{FF2B5EF4-FFF2-40B4-BE49-F238E27FC236}">
                <a16:creationId xmlns:a16="http://schemas.microsoft.com/office/drawing/2014/main" id="{E2BC5F6A-F47A-E64F-9D97-4DECBCA3DA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4CEB205-B2B7-A999-F28C-3A888C2ED3D9}"/>
              </a:ext>
            </a:extLst>
          </p:cNvPr>
          <p:cNvSpPr>
            <a:spLocks noGrp="1"/>
          </p:cNvSpPr>
          <p:nvPr>
            <p:ph type="sldNum" sz="quarter" idx="12"/>
          </p:nvPr>
        </p:nvSpPr>
        <p:spPr/>
        <p:txBody>
          <a:bodyPr/>
          <a:lstStyle/>
          <a:p>
            <a:fld id="{30806C52-C231-4580-8F6F-FE63E0200D3A}" type="slidenum">
              <a:rPr lang="en-IN" smtClean="0"/>
              <a:t>‹#›</a:t>
            </a:fld>
            <a:endParaRPr lang="en-IN"/>
          </a:p>
        </p:txBody>
      </p:sp>
    </p:spTree>
    <p:extLst>
      <p:ext uri="{BB962C8B-B14F-4D97-AF65-F5344CB8AC3E}">
        <p14:creationId xmlns:p14="http://schemas.microsoft.com/office/powerpoint/2010/main" val="1290242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333DC-564E-B27E-C2B6-8A6C49D0FE2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60C7A99-81F9-C97A-98EE-7B0FEE64DE7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C7541BB-8764-9B8D-1393-BF2BFDC7C4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F660881-9304-4DBE-FD39-821AB8AF3051}"/>
              </a:ext>
            </a:extLst>
          </p:cNvPr>
          <p:cNvSpPr>
            <a:spLocks noGrp="1"/>
          </p:cNvSpPr>
          <p:nvPr>
            <p:ph type="dt" sz="half" idx="10"/>
          </p:nvPr>
        </p:nvSpPr>
        <p:spPr/>
        <p:txBody>
          <a:bodyPr/>
          <a:lstStyle/>
          <a:p>
            <a:fld id="{C918FA35-DFED-437D-AA7C-1864FDCCE94E}" type="datetimeFigureOut">
              <a:rPr lang="en-IN" smtClean="0"/>
              <a:t>21-01-2024</a:t>
            </a:fld>
            <a:endParaRPr lang="en-IN"/>
          </a:p>
        </p:txBody>
      </p:sp>
      <p:sp>
        <p:nvSpPr>
          <p:cNvPr id="6" name="Footer Placeholder 5">
            <a:extLst>
              <a:ext uri="{FF2B5EF4-FFF2-40B4-BE49-F238E27FC236}">
                <a16:creationId xmlns:a16="http://schemas.microsoft.com/office/drawing/2014/main" id="{218DCFB6-CA65-5B33-B790-E7878E046CC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77EE54C-0350-529A-C8D2-E9656F73AA16}"/>
              </a:ext>
            </a:extLst>
          </p:cNvPr>
          <p:cNvSpPr>
            <a:spLocks noGrp="1"/>
          </p:cNvSpPr>
          <p:nvPr>
            <p:ph type="sldNum" sz="quarter" idx="12"/>
          </p:nvPr>
        </p:nvSpPr>
        <p:spPr/>
        <p:txBody>
          <a:bodyPr/>
          <a:lstStyle/>
          <a:p>
            <a:fld id="{30806C52-C231-4580-8F6F-FE63E0200D3A}" type="slidenum">
              <a:rPr lang="en-IN" smtClean="0"/>
              <a:t>‹#›</a:t>
            </a:fld>
            <a:endParaRPr lang="en-IN"/>
          </a:p>
        </p:txBody>
      </p:sp>
    </p:spTree>
    <p:extLst>
      <p:ext uri="{BB962C8B-B14F-4D97-AF65-F5344CB8AC3E}">
        <p14:creationId xmlns:p14="http://schemas.microsoft.com/office/powerpoint/2010/main" val="3719690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7B96E-5771-559F-9587-D81D8E84A8E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CBE822A-7CE2-0D7C-476F-0E8ABD3B9B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F06C423-A4D2-ADFD-F850-6E14706BD4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A88F519-BCC9-86D7-307C-171D2AE1E6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CB83CD-D618-06FC-5EC8-D1254B5D3F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55B886-7695-8579-A3EB-D4B41EACF2F5}"/>
              </a:ext>
            </a:extLst>
          </p:cNvPr>
          <p:cNvSpPr>
            <a:spLocks noGrp="1"/>
          </p:cNvSpPr>
          <p:nvPr>
            <p:ph type="dt" sz="half" idx="10"/>
          </p:nvPr>
        </p:nvSpPr>
        <p:spPr/>
        <p:txBody>
          <a:bodyPr/>
          <a:lstStyle/>
          <a:p>
            <a:fld id="{C918FA35-DFED-437D-AA7C-1864FDCCE94E}" type="datetimeFigureOut">
              <a:rPr lang="en-IN" smtClean="0"/>
              <a:t>21-01-2024</a:t>
            </a:fld>
            <a:endParaRPr lang="en-IN"/>
          </a:p>
        </p:txBody>
      </p:sp>
      <p:sp>
        <p:nvSpPr>
          <p:cNvPr id="8" name="Footer Placeholder 7">
            <a:extLst>
              <a:ext uri="{FF2B5EF4-FFF2-40B4-BE49-F238E27FC236}">
                <a16:creationId xmlns:a16="http://schemas.microsoft.com/office/drawing/2014/main" id="{DE50BDDD-C0E2-C24D-6B9D-AF7886B2880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39D3DBE-DAC0-F565-CCAE-1FD52E27239A}"/>
              </a:ext>
            </a:extLst>
          </p:cNvPr>
          <p:cNvSpPr>
            <a:spLocks noGrp="1"/>
          </p:cNvSpPr>
          <p:nvPr>
            <p:ph type="sldNum" sz="quarter" idx="12"/>
          </p:nvPr>
        </p:nvSpPr>
        <p:spPr/>
        <p:txBody>
          <a:bodyPr/>
          <a:lstStyle/>
          <a:p>
            <a:fld id="{30806C52-C231-4580-8F6F-FE63E0200D3A}" type="slidenum">
              <a:rPr lang="en-IN" smtClean="0"/>
              <a:t>‹#›</a:t>
            </a:fld>
            <a:endParaRPr lang="en-IN"/>
          </a:p>
        </p:txBody>
      </p:sp>
    </p:spTree>
    <p:extLst>
      <p:ext uri="{BB962C8B-B14F-4D97-AF65-F5344CB8AC3E}">
        <p14:creationId xmlns:p14="http://schemas.microsoft.com/office/powerpoint/2010/main" val="4042181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18ED1-C861-6346-55B3-415C22061CB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37F8482-AD5B-9732-BD95-96E36CF6546B}"/>
              </a:ext>
            </a:extLst>
          </p:cNvPr>
          <p:cNvSpPr>
            <a:spLocks noGrp="1"/>
          </p:cNvSpPr>
          <p:nvPr>
            <p:ph type="dt" sz="half" idx="10"/>
          </p:nvPr>
        </p:nvSpPr>
        <p:spPr/>
        <p:txBody>
          <a:bodyPr/>
          <a:lstStyle/>
          <a:p>
            <a:fld id="{C918FA35-DFED-437D-AA7C-1864FDCCE94E}" type="datetimeFigureOut">
              <a:rPr lang="en-IN" smtClean="0"/>
              <a:t>21-01-2024</a:t>
            </a:fld>
            <a:endParaRPr lang="en-IN"/>
          </a:p>
        </p:txBody>
      </p:sp>
      <p:sp>
        <p:nvSpPr>
          <p:cNvPr id="4" name="Footer Placeholder 3">
            <a:extLst>
              <a:ext uri="{FF2B5EF4-FFF2-40B4-BE49-F238E27FC236}">
                <a16:creationId xmlns:a16="http://schemas.microsoft.com/office/drawing/2014/main" id="{917DE9F4-D97B-679D-86E3-FFBFF8C4062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3E216A0-910D-AB61-B901-109D99A0CE69}"/>
              </a:ext>
            </a:extLst>
          </p:cNvPr>
          <p:cNvSpPr>
            <a:spLocks noGrp="1"/>
          </p:cNvSpPr>
          <p:nvPr>
            <p:ph type="sldNum" sz="quarter" idx="12"/>
          </p:nvPr>
        </p:nvSpPr>
        <p:spPr/>
        <p:txBody>
          <a:bodyPr/>
          <a:lstStyle/>
          <a:p>
            <a:fld id="{30806C52-C231-4580-8F6F-FE63E0200D3A}" type="slidenum">
              <a:rPr lang="en-IN" smtClean="0"/>
              <a:t>‹#›</a:t>
            </a:fld>
            <a:endParaRPr lang="en-IN"/>
          </a:p>
        </p:txBody>
      </p:sp>
    </p:spTree>
    <p:extLst>
      <p:ext uri="{BB962C8B-B14F-4D97-AF65-F5344CB8AC3E}">
        <p14:creationId xmlns:p14="http://schemas.microsoft.com/office/powerpoint/2010/main" val="2809405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F1D6B9-23C5-A72E-860D-ED68F6895B66}"/>
              </a:ext>
            </a:extLst>
          </p:cNvPr>
          <p:cNvSpPr>
            <a:spLocks noGrp="1"/>
          </p:cNvSpPr>
          <p:nvPr>
            <p:ph type="dt" sz="half" idx="10"/>
          </p:nvPr>
        </p:nvSpPr>
        <p:spPr/>
        <p:txBody>
          <a:bodyPr/>
          <a:lstStyle/>
          <a:p>
            <a:fld id="{C918FA35-DFED-437D-AA7C-1864FDCCE94E}" type="datetimeFigureOut">
              <a:rPr lang="en-IN" smtClean="0"/>
              <a:t>21-01-2024</a:t>
            </a:fld>
            <a:endParaRPr lang="en-IN"/>
          </a:p>
        </p:txBody>
      </p:sp>
      <p:sp>
        <p:nvSpPr>
          <p:cNvPr id="3" name="Footer Placeholder 2">
            <a:extLst>
              <a:ext uri="{FF2B5EF4-FFF2-40B4-BE49-F238E27FC236}">
                <a16:creationId xmlns:a16="http://schemas.microsoft.com/office/drawing/2014/main" id="{8BA0E1C6-CB7C-3C77-EC0C-CAD850A17A1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9E0BBC8-874A-9CFF-70E7-570177490400}"/>
              </a:ext>
            </a:extLst>
          </p:cNvPr>
          <p:cNvSpPr>
            <a:spLocks noGrp="1"/>
          </p:cNvSpPr>
          <p:nvPr>
            <p:ph type="sldNum" sz="quarter" idx="12"/>
          </p:nvPr>
        </p:nvSpPr>
        <p:spPr/>
        <p:txBody>
          <a:bodyPr/>
          <a:lstStyle/>
          <a:p>
            <a:fld id="{30806C52-C231-4580-8F6F-FE63E0200D3A}" type="slidenum">
              <a:rPr lang="en-IN" smtClean="0"/>
              <a:t>‹#›</a:t>
            </a:fld>
            <a:endParaRPr lang="en-IN"/>
          </a:p>
        </p:txBody>
      </p:sp>
    </p:spTree>
    <p:extLst>
      <p:ext uri="{BB962C8B-B14F-4D97-AF65-F5344CB8AC3E}">
        <p14:creationId xmlns:p14="http://schemas.microsoft.com/office/powerpoint/2010/main" val="1544323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EB226-DFBA-1952-16F1-D014481FFB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5DF59B8-4B24-7C57-8732-F4E4795FF0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B9A2D13-A11F-A7A9-9586-976B2E497A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35CAC1-40BA-D9BA-7A3B-B9F504BD883A}"/>
              </a:ext>
            </a:extLst>
          </p:cNvPr>
          <p:cNvSpPr>
            <a:spLocks noGrp="1"/>
          </p:cNvSpPr>
          <p:nvPr>
            <p:ph type="dt" sz="half" idx="10"/>
          </p:nvPr>
        </p:nvSpPr>
        <p:spPr/>
        <p:txBody>
          <a:bodyPr/>
          <a:lstStyle/>
          <a:p>
            <a:fld id="{C918FA35-DFED-437D-AA7C-1864FDCCE94E}" type="datetimeFigureOut">
              <a:rPr lang="en-IN" smtClean="0"/>
              <a:t>21-01-2024</a:t>
            </a:fld>
            <a:endParaRPr lang="en-IN"/>
          </a:p>
        </p:txBody>
      </p:sp>
      <p:sp>
        <p:nvSpPr>
          <p:cNvPr id="6" name="Footer Placeholder 5">
            <a:extLst>
              <a:ext uri="{FF2B5EF4-FFF2-40B4-BE49-F238E27FC236}">
                <a16:creationId xmlns:a16="http://schemas.microsoft.com/office/drawing/2014/main" id="{ADCB098D-C3AE-0D56-9824-BFE18931692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99C3FCB-AE01-7878-FF75-C38548E5867D}"/>
              </a:ext>
            </a:extLst>
          </p:cNvPr>
          <p:cNvSpPr>
            <a:spLocks noGrp="1"/>
          </p:cNvSpPr>
          <p:nvPr>
            <p:ph type="sldNum" sz="quarter" idx="12"/>
          </p:nvPr>
        </p:nvSpPr>
        <p:spPr/>
        <p:txBody>
          <a:bodyPr/>
          <a:lstStyle/>
          <a:p>
            <a:fld id="{30806C52-C231-4580-8F6F-FE63E0200D3A}" type="slidenum">
              <a:rPr lang="en-IN" smtClean="0"/>
              <a:t>‹#›</a:t>
            </a:fld>
            <a:endParaRPr lang="en-IN"/>
          </a:p>
        </p:txBody>
      </p:sp>
    </p:spTree>
    <p:extLst>
      <p:ext uri="{BB962C8B-B14F-4D97-AF65-F5344CB8AC3E}">
        <p14:creationId xmlns:p14="http://schemas.microsoft.com/office/powerpoint/2010/main" val="1917714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EE608-CA22-DB2E-BD1E-DE832F6A13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75D1BA3-C288-84D2-CDEC-9E2A38ECA4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7D4785E-0F81-4BAB-B1B6-F060474290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AC7C49-44A4-9111-D017-6D865B89886F}"/>
              </a:ext>
            </a:extLst>
          </p:cNvPr>
          <p:cNvSpPr>
            <a:spLocks noGrp="1"/>
          </p:cNvSpPr>
          <p:nvPr>
            <p:ph type="dt" sz="half" idx="10"/>
          </p:nvPr>
        </p:nvSpPr>
        <p:spPr/>
        <p:txBody>
          <a:bodyPr/>
          <a:lstStyle/>
          <a:p>
            <a:fld id="{C918FA35-DFED-437D-AA7C-1864FDCCE94E}" type="datetimeFigureOut">
              <a:rPr lang="en-IN" smtClean="0"/>
              <a:t>21-01-2024</a:t>
            </a:fld>
            <a:endParaRPr lang="en-IN"/>
          </a:p>
        </p:txBody>
      </p:sp>
      <p:sp>
        <p:nvSpPr>
          <p:cNvPr id="6" name="Footer Placeholder 5">
            <a:extLst>
              <a:ext uri="{FF2B5EF4-FFF2-40B4-BE49-F238E27FC236}">
                <a16:creationId xmlns:a16="http://schemas.microsoft.com/office/drawing/2014/main" id="{FF61397A-A526-15AB-28D3-C24020CADA3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5C43358-0DF6-BFFB-AD32-DDC1BAE17B85}"/>
              </a:ext>
            </a:extLst>
          </p:cNvPr>
          <p:cNvSpPr>
            <a:spLocks noGrp="1"/>
          </p:cNvSpPr>
          <p:nvPr>
            <p:ph type="sldNum" sz="quarter" idx="12"/>
          </p:nvPr>
        </p:nvSpPr>
        <p:spPr/>
        <p:txBody>
          <a:bodyPr/>
          <a:lstStyle/>
          <a:p>
            <a:fld id="{30806C52-C231-4580-8F6F-FE63E0200D3A}" type="slidenum">
              <a:rPr lang="en-IN" smtClean="0"/>
              <a:t>‹#›</a:t>
            </a:fld>
            <a:endParaRPr lang="en-IN"/>
          </a:p>
        </p:txBody>
      </p:sp>
    </p:spTree>
    <p:extLst>
      <p:ext uri="{BB962C8B-B14F-4D97-AF65-F5344CB8AC3E}">
        <p14:creationId xmlns:p14="http://schemas.microsoft.com/office/powerpoint/2010/main" val="133813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4F4149-6B2B-C4F2-39FD-E7C2EA3F53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E7BEAF4-343F-1EBB-D65F-632F09B94F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7683AAB-81EF-8C7A-276D-8829044455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18FA35-DFED-437D-AA7C-1864FDCCE94E}" type="datetimeFigureOut">
              <a:rPr lang="en-IN" smtClean="0"/>
              <a:t>21-01-2024</a:t>
            </a:fld>
            <a:endParaRPr lang="en-IN"/>
          </a:p>
        </p:txBody>
      </p:sp>
      <p:sp>
        <p:nvSpPr>
          <p:cNvPr id="5" name="Footer Placeholder 4">
            <a:extLst>
              <a:ext uri="{FF2B5EF4-FFF2-40B4-BE49-F238E27FC236}">
                <a16:creationId xmlns:a16="http://schemas.microsoft.com/office/drawing/2014/main" id="{F9A78196-0AF1-C963-F9A1-3F550EABF4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AF2FBAC-E238-35EE-B5F1-A68C4C057F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806C52-C231-4580-8F6F-FE63E0200D3A}" type="slidenum">
              <a:rPr lang="en-IN" smtClean="0"/>
              <a:t>‹#›</a:t>
            </a:fld>
            <a:endParaRPr lang="en-IN"/>
          </a:p>
        </p:txBody>
      </p:sp>
    </p:spTree>
    <p:extLst>
      <p:ext uri="{BB962C8B-B14F-4D97-AF65-F5344CB8AC3E}">
        <p14:creationId xmlns:p14="http://schemas.microsoft.com/office/powerpoint/2010/main" val="16806834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1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jpe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0.jpe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jpe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6.jpeg"/><Relationship Id="rId7"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23.jpeg"/><Relationship Id="rId4" Type="http://schemas.openxmlformats.org/officeDocument/2006/relationships/image" Target="../media/image30.jpeg"/><Relationship Id="rId9" Type="http://schemas.openxmlformats.org/officeDocument/2006/relationships/image" Target="../media/image48.jpe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12.png"/><Relationship Id="rId18" Type="http://schemas.openxmlformats.org/officeDocument/2006/relationships/customXml" Target="../ink/ink7.xml"/><Relationship Id="rId26" Type="http://schemas.openxmlformats.org/officeDocument/2006/relationships/customXml" Target="../ink/ink11.xml"/><Relationship Id="rId3" Type="http://schemas.openxmlformats.org/officeDocument/2006/relationships/image" Target="../media/image11.jpeg"/><Relationship Id="rId21" Type="http://schemas.openxmlformats.org/officeDocument/2006/relationships/image" Target="../media/image16.png"/><Relationship Id="rId7" Type="http://schemas.openxmlformats.org/officeDocument/2006/relationships/image" Target="../media/image90.png"/><Relationship Id="rId12" Type="http://schemas.openxmlformats.org/officeDocument/2006/relationships/customXml" Target="../ink/ink4.xml"/><Relationship Id="rId17" Type="http://schemas.openxmlformats.org/officeDocument/2006/relationships/image" Target="../media/image14.png"/><Relationship Id="rId25" Type="http://schemas.openxmlformats.org/officeDocument/2006/relationships/image" Target="../media/image18.png"/><Relationship Id="rId2" Type="http://schemas.openxmlformats.org/officeDocument/2006/relationships/notesSlide" Target="../notesSlides/notesSlide5.xml"/><Relationship Id="rId16" Type="http://schemas.openxmlformats.org/officeDocument/2006/relationships/customXml" Target="../ink/ink6.xml"/><Relationship Id="rId20" Type="http://schemas.openxmlformats.org/officeDocument/2006/relationships/customXml" Target="../ink/ink8.xml"/><Relationship Id="rId29"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customXml" Target="../ink/ink1.xml"/><Relationship Id="rId11" Type="http://schemas.openxmlformats.org/officeDocument/2006/relationships/image" Target="../media/image11.png"/><Relationship Id="rId24" Type="http://schemas.openxmlformats.org/officeDocument/2006/relationships/customXml" Target="../ink/ink10.xml"/><Relationship Id="rId32" Type="http://schemas.openxmlformats.org/officeDocument/2006/relationships/image" Target="../media/image6.jpeg"/><Relationship Id="rId5" Type="http://schemas.openxmlformats.org/officeDocument/2006/relationships/image" Target="../media/image13.png"/><Relationship Id="rId15" Type="http://schemas.openxmlformats.org/officeDocument/2006/relationships/image" Target="../media/image130.png"/><Relationship Id="rId23" Type="http://schemas.openxmlformats.org/officeDocument/2006/relationships/image" Target="../media/image17.png"/><Relationship Id="rId28" Type="http://schemas.openxmlformats.org/officeDocument/2006/relationships/customXml" Target="../ink/ink12.xml"/><Relationship Id="rId10" Type="http://schemas.openxmlformats.org/officeDocument/2006/relationships/customXml" Target="../ink/ink3.xml"/><Relationship Id="rId19" Type="http://schemas.openxmlformats.org/officeDocument/2006/relationships/image" Target="../media/image15.png"/><Relationship Id="rId31" Type="http://schemas.openxmlformats.org/officeDocument/2006/relationships/image" Target="../media/image21.png"/><Relationship Id="rId4" Type="http://schemas.openxmlformats.org/officeDocument/2006/relationships/image" Target="../media/image12.jpeg"/><Relationship Id="rId9" Type="http://schemas.openxmlformats.org/officeDocument/2006/relationships/image" Target="../media/image100.png"/><Relationship Id="rId14" Type="http://schemas.openxmlformats.org/officeDocument/2006/relationships/customXml" Target="../ink/ink5.xml"/><Relationship Id="rId22" Type="http://schemas.openxmlformats.org/officeDocument/2006/relationships/customXml" Target="../ink/ink9.xml"/><Relationship Id="rId27" Type="http://schemas.openxmlformats.org/officeDocument/2006/relationships/image" Target="../media/image19.png"/><Relationship Id="rId30" Type="http://schemas.openxmlformats.org/officeDocument/2006/relationships/customXml" Target="../ink/ink13.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jpeg"/></Relationships>
</file>

<file path=ppt/slides/_rels/slide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5.jpe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30.jpe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8F8FA0-8197-5E41-CDD3-65821B8E0D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AutoShape 2">
            <a:extLst>
              <a:ext uri="{FF2B5EF4-FFF2-40B4-BE49-F238E27FC236}">
                <a16:creationId xmlns:a16="http://schemas.microsoft.com/office/drawing/2014/main" id="{20B627B4-9001-98DF-0D13-05F5CDED04ED}"/>
              </a:ext>
            </a:extLst>
          </p:cNvPr>
          <p:cNvSpPr>
            <a:spLocks noChangeAspect="1" noChangeArrowheads="1"/>
          </p:cNvSpPr>
          <p:nvPr/>
        </p:nvSpPr>
        <p:spPr bwMode="auto">
          <a:xfrm>
            <a:off x="5943600" y="3276600"/>
            <a:ext cx="3079102" cy="307910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5" name="TextBox 14">
            <a:extLst>
              <a:ext uri="{FF2B5EF4-FFF2-40B4-BE49-F238E27FC236}">
                <a16:creationId xmlns:a16="http://schemas.microsoft.com/office/drawing/2014/main" id="{2F3025A0-4763-1FA4-53CF-3F166DAE418F}"/>
              </a:ext>
            </a:extLst>
          </p:cNvPr>
          <p:cNvSpPr txBox="1"/>
          <p:nvPr/>
        </p:nvSpPr>
        <p:spPr>
          <a:xfrm>
            <a:off x="270588" y="2367171"/>
            <a:ext cx="11633718" cy="2123658"/>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scene3d>
              <a:camera prst="orthographicFront"/>
              <a:lightRig rig="threePt" dir="t"/>
            </a:scene3d>
            <a:sp3d>
              <a:bevelB w="50800" h="38100" prst="riblet"/>
            </a:sp3d>
          </a:bodyPr>
          <a:lstStyle/>
          <a:p>
            <a:pPr algn="ctr">
              <a:spcBef>
                <a:spcPts val="1410"/>
              </a:spcBef>
            </a:pPr>
            <a:r>
              <a:rPr lang="en-US" sz="6600" b="1" dirty="0">
                <a:ln w="9525">
                  <a:solidFill>
                    <a:schemeClr val="bg1"/>
                  </a:solidFill>
                  <a:prstDash val="solid"/>
                </a:ln>
                <a:solidFill>
                  <a:schemeClr val="bg1"/>
                </a:solidFill>
                <a:effectLst>
                  <a:glow rad="228600">
                    <a:schemeClr val="tx1">
                      <a:alpha val="40000"/>
                    </a:schemeClr>
                  </a:glow>
                  <a:outerShdw blurRad="12700" dist="38100" dir="2700000" algn="tl" rotWithShape="0">
                    <a:schemeClr val="bg1">
                      <a:lumMod val="50000"/>
                    </a:schemeClr>
                  </a:outerShdw>
                </a:effectLst>
                <a:latin typeface="Britannic Bold" panose="020B0903060703020204" pitchFamily="34" charset="0"/>
                <a:ea typeface="Times New Roman" panose="02020603050405020304" pitchFamily="18" charset="0"/>
              </a:rPr>
              <a:t>Modeling Of Fire Propagation With Cellular Automata</a:t>
            </a:r>
            <a:endParaRPr lang="en-IN" sz="6600" b="1" dirty="0">
              <a:ln w="9525">
                <a:solidFill>
                  <a:schemeClr val="bg1"/>
                </a:solidFill>
                <a:prstDash val="solid"/>
              </a:ln>
              <a:solidFill>
                <a:schemeClr val="bg1"/>
              </a:solidFill>
              <a:effectLst>
                <a:glow rad="228600">
                  <a:schemeClr val="tx1">
                    <a:alpha val="40000"/>
                  </a:schemeClr>
                </a:glow>
                <a:outerShdw blurRad="12700" dist="38100" dir="2700000" algn="tl" rotWithShape="0">
                  <a:schemeClr val="bg1">
                    <a:lumMod val="50000"/>
                  </a:schemeClr>
                </a:outerShdw>
              </a:effectLst>
              <a:latin typeface="Britannic Bold" panose="020B0903060703020204" pitchFamily="34" charset="0"/>
              <a:ea typeface="Times New Roman" panose="02020603050405020304" pitchFamily="18" charset="0"/>
            </a:endParaRPr>
          </a:p>
        </p:txBody>
      </p:sp>
    </p:spTree>
    <p:extLst>
      <p:ext uri="{BB962C8B-B14F-4D97-AF65-F5344CB8AC3E}">
        <p14:creationId xmlns:p14="http://schemas.microsoft.com/office/powerpoint/2010/main" val="17782017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Urban Area Pictures | Download Free Images on Unsplash">
            <a:extLst>
              <a:ext uri="{FF2B5EF4-FFF2-40B4-BE49-F238E27FC236}">
                <a16:creationId xmlns:a16="http://schemas.microsoft.com/office/drawing/2014/main" id="{12560D29-AB9B-1089-900E-5B6EBEE76D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extBox 1">
            <a:extLst>
              <a:ext uri="{FF2B5EF4-FFF2-40B4-BE49-F238E27FC236}">
                <a16:creationId xmlns:a16="http://schemas.microsoft.com/office/drawing/2014/main" id="{ACF12D5E-096C-7CF2-C939-87EC7C113AF2}"/>
              </a:ext>
            </a:extLst>
          </p:cNvPr>
          <p:cNvSpPr txBox="1"/>
          <p:nvPr/>
        </p:nvSpPr>
        <p:spPr>
          <a:xfrm>
            <a:off x="6924871" y="3184958"/>
            <a:ext cx="4603101" cy="120032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742950" lvl="1" indent="-285750">
              <a:buFont typeface="Arial" panose="020B0604020202020204" pitchFamily="34" charset="0"/>
              <a:buChar char="•"/>
            </a:pPr>
            <a:r>
              <a:rPr lang="en-US" sz="2400" i="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Controlled fire spread</a:t>
            </a:r>
          </a:p>
          <a:p>
            <a:pPr marL="742950" lvl="1" indent="-285750">
              <a:buFont typeface="Arial" panose="020B0604020202020204" pitchFamily="34" charset="0"/>
              <a:buChar char="•"/>
            </a:pPr>
            <a:r>
              <a:rPr lang="en-US" sz="2400" i="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Influence of lower vegetation density and buildings</a:t>
            </a:r>
          </a:p>
        </p:txBody>
      </p:sp>
      <p:sp>
        <p:nvSpPr>
          <p:cNvPr id="3" name="TextBox 2">
            <a:extLst>
              <a:ext uri="{FF2B5EF4-FFF2-40B4-BE49-F238E27FC236}">
                <a16:creationId xmlns:a16="http://schemas.microsoft.com/office/drawing/2014/main" id="{329B70F6-8015-EB8B-C357-BB5C1C7F056F}"/>
              </a:ext>
            </a:extLst>
          </p:cNvPr>
          <p:cNvSpPr txBox="1"/>
          <p:nvPr/>
        </p:nvSpPr>
        <p:spPr>
          <a:xfrm>
            <a:off x="2043404" y="386628"/>
            <a:ext cx="7377404" cy="769441"/>
          </a:xfrm>
          <a:prstGeom prst="rect">
            <a:avLst/>
          </a:prstGeom>
          <a:solidFill>
            <a:schemeClr val="dk1">
              <a:alpha val="50000"/>
            </a:schemeClr>
          </a:solidFill>
          <a:ln>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IN" sz="4400" dirty="0">
                <a:solidFill>
                  <a:schemeClr val="bg1"/>
                </a:solidFill>
                <a:latin typeface="Algerian" panose="04020705040A02060702" pitchFamily="82" charset="0"/>
              </a:rPr>
              <a:t>Urban Zone Containment</a:t>
            </a:r>
          </a:p>
        </p:txBody>
      </p:sp>
      <p:pic>
        <p:nvPicPr>
          <p:cNvPr id="3080" name="Picture 8" descr="Firefighting - Wikipedia">
            <a:extLst>
              <a:ext uri="{FF2B5EF4-FFF2-40B4-BE49-F238E27FC236}">
                <a16:creationId xmlns:a16="http://schemas.microsoft.com/office/drawing/2014/main" id="{4A27CAE4-516A-979D-054E-D4DBB0660C9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640" b="29794"/>
          <a:stretch/>
        </p:blipFill>
        <p:spPr bwMode="auto">
          <a:xfrm>
            <a:off x="737855" y="2374640"/>
            <a:ext cx="5159912" cy="299979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CD9F3F78-EB21-7280-DFE4-10F0D91D6DA2}"/>
              </a:ext>
            </a:extLst>
          </p:cNvPr>
          <p:cNvSpPr txBox="1"/>
          <p:nvPr/>
        </p:nvSpPr>
        <p:spPr>
          <a:xfrm>
            <a:off x="1812471" y="5005100"/>
            <a:ext cx="3664598" cy="369332"/>
          </a:xfrm>
          <a:prstGeom prst="rect">
            <a:avLst/>
          </a:prstGeom>
          <a:noFill/>
        </p:spPr>
        <p:txBody>
          <a:bodyPr wrap="square">
            <a:spAutoFit/>
          </a:bodyPr>
          <a:lstStyle/>
          <a:p>
            <a:r>
              <a:rPr lang="en-US" sz="1800" dirty="0">
                <a:solidFill>
                  <a:schemeClr val="bg1"/>
                </a:solidFill>
                <a:effectLst/>
                <a:latin typeface="Times New Roman" panose="02020603050405020304" pitchFamily="18" charset="0"/>
                <a:ea typeface="Times New Roman" panose="02020603050405020304" pitchFamily="18" charset="0"/>
              </a:rPr>
              <a:t>Lower vegetation density (0.3 to 0.5)</a:t>
            </a:r>
            <a:endParaRPr lang="en-IN" dirty="0">
              <a:solidFill>
                <a:schemeClr val="bg1"/>
              </a:solidFill>
            </a:endParaRPr>
          </a:p>
        </p:txBody>
      </p:sp>
    </p:spTree>
    <p:extLst>
      <p:ext uri="{BB962C8B-B14F-4D97-AF65-F5344CB8AC3E}">
        <p14:creationId xmlns:p14="http://schemas.microsoft.com/office/powerpoint/2010/main" val="2916687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ildland-urban interface (WUI) - South Carolina Forestry Commission">
            <a:extLst>
              <a:ext uri="{FF2B5EF4-FFF2-40B4-BE49-F238E27FC236}">
                <a16:creationId xmlns:a16="http://schemas.microsoft.com/office/drawing/2014/main" id="{F425F58C-C71D-A9D8-B1C7-AB4B8C9713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997"/>
            <a:ext cx="12192000" cy="68575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74" name="Picture 2" descr="PHOTOS: California wildfires: Hill, Woolsey and Camp fires">
            <a:extLst>
              <a:ext uri="{FF2B5EF4-FFF2-40B4-BE49-F238E27FC236}">
                <a16:creationId xmlns:a16="http://schemas.microsoft.com/office/drawing/2014/main" id="{90D2E72D-9C7B-07CD-AAA7-BC14836834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2192001" cy="68575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extBox 1">
            <a:extLst>
              <a:ext uri="{FF2B5EF4-FFF2-40B4-BE49-F238E27FC236}">
                <a16:creationId xmlns:a16="http://schemas.microsoft.com/office/drawing/2014/main" id="{ACF12D5E-096C-7CF2-C939-87EC7C113AF2}"/>
              </a:ext>
            </a:extLst>
          </p:cNvPr>
          <p:cNvSpPr txBox="1"/>
          <p:nvPr/>
        </p:nvSpPr>
        <p:spPr>
          <a:xfrm>
            <a:off x="368559" y="2679748"/>
            <a:ext cx="5145833" cy="1846659"/>
          </a:xfrm>
          <a:prstGeom prst="rect">
            <a:avLst/>
          </a:prstGeom>
          <a:solidFill>
            <a:schemeClr val="accent2">
              <a:alpha val="50000"/>
            </a:schemeClr>
          </a:solidFill>
          <a:ln>
            <a:noFill/>
          </a:ln>
          <a:effectLst/>
        </p:spPr>
        <p:style>
          <a:lnRef idx="0">
            <a:scrgbClr r="0" g="0" b="0"/>
          </a:lnRef>
          <a:fillRef idx="0">
            <a:scrgbClr r="0" g="0" b="0"/>
          </a:fillRef>
          <a:effectRef idx="0">
            <a:scrgbClr r="0" g="0" b="0"/>
          </a:effectRef>
          <a:fontRef idx="minor">
            <a:schemeClr val="lt1"/>
          </a:fontRef>
        </p:style>
        <p:txBody>
          <a:bodyPr wrap="square" rtlCol="0">
            <a:spAutoFit/>
          </a:bodyPr>
          <a:lstStyle/>
          <a:p>
            <a:pPr algn="just">
              <a:buFont typeface="Arial" panose="020B0604020202020204" pitchFamily="34" charset="0"/>
              <a:buChar char="•"/>
            </a:pPr>
            <a:endParaRPr lang="en-US" b="0" i="0" dirty="0">
              <a:solidFill>
                <a:srgbClr val="D1D5DB"/>
              </a:solidFill>
              <a:effectLst/>
              <a:latin typeface="Söhne"/>
            </a:endParaRPr>
          </a:p>
          <a:p>
            <a:pPr marL="742950" lvl="1" indent="-285750">
              <a:buFont typeface="Arial" panose="020B0604020202020204" pitchFamily="34" charset="0"/>
              <a:buChar char="•"/>
            </a:pPr>
            <a:r>
              <a:rPr lang="en-US" sz="2400" i="0" dirty="0">
                <a:ln>
                  <a:solidFill>
                    <a:schemeClr val="bg1"/>
                  </a:solidFill>
                </a:ln>
                <a:solidFill>
                  <a:schemeClr val="bg1"/>
                </a:solidFill>
                <a:effectLst>
                  <a:glow rad="101600">
                    <a:schemeClr val="tx1">
                      <a:alpha val="60000"/>
                    </a:schemeClr>
                  </a:glow>
                </a:effectLst>
                <a:latin typeface="Times New Roman" panose="02020603050405020304" pitchFamily="18" charset="0"/>
                <a:cs typeface="Times New Roman" panose="02020603050405020304" pitchFamily="18" charset="0"/>
              </a:rPr>
              <a:t>Balance between rapid and controlled spread</a:t>
            </a:r>
          </a:p>
          <a:p>
            <a:pPr marL="742950" lvl="1" indent="-285750">
              <a:buFont typeface="Arial" panose="020B0604020202020204" pitchFamily="34" charset="0"/>
              <a:buChar char="•"/>
            </a:pPr>
            <a:r>
              <a:rPr lang="en-US" sz="2400" i="0" dirty="0">
                <a:ln>
                  <a:solidFill>
                    <a:schemeClr val="bg1"/>
                  </a:solidFill>
                </a:ln>
                <a:solidFill>
                  <a:schemeClr val="bg1"/>
                </a:solidFill>
                <a:effectLst>
                  <a:glow rad="101600">
                    <a:schemeClr val="tx1">
                      <a:alpha val="60000"/>
                    </a:schemeClr>
                  </a:glow>
                </a:effectLst>
                <a:latin typeface="Times New Roman" panose="02020603050405020304" pitchFamily="18" charset="0"/>
                <a:cs typeface="Times New Roman" panose="02020603050405020304" pitchFamily="18" charset="0"/>
              </a:rPr>
              <a:t>Influence of varying vegetation and buildings</a:t>
            </a:r>
          </a:p>
        </p:txBody>
      </p:sp>
      <p:sp>
        <p:nvSpPr>
          <p:cNvPr id="3" name="TextBox 2">
            <a:extLst>
              <a:ext uri="{FF2B5EF4-FFF2-40B4-BE49-F238E27FC236}">
                <a16:creationId xmlns:a16="http://schemas.microsoft.com/office/drawing/2014/main" id="{329B70F6-8015-EB8B-C357-BB5C1C7F056F}"/>
              </a:ext>
            </a:extLst>
          </p:cNvPr>
          <p:cNvSpPr txBox="1"/>
          <p:nvPr/>
        </p:nvSpPr>
        <p:spPr>
          <a:xfrm>
            <a:off x="2043404" y="386628"/>
            <a:ext cx="8080310" cy="769441"/>
          </a:xfrm>
          <a:prstGeom prst="rect">
            <a:avLst/>
          </a:prstGeom>
          <a:solidFill>
            <a:schemeClr val="dk1">
              <a:alpha val="50000"/>
            </a:schemeClr>
          </a:solidFill>
          <a:ln>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IN" sz="4400" dirty="0">
                <a:latin typeface="Algerian" panose="04020705040A02060702" pitchFamily="82" charset="0"/>
              </a:rPr>
              <a:t>Interface Zone Transition</a:t>
            </a:r>
          </a:p>
        </p:txBody>
      </p:sp>
      <p:pic>
        <p:nvPicPr>
          <p:cNvPr id="7" name="Picture 6">
            <a:extLst>
              <a:ext uri="{FF2B5EF4-FFF2-40B4-BE49-F238E27FC236}">
                <a16:creationId xmlns:a16="http://schemas.microsoft.com/office/drawing/2014/main" id="{1581A0A1-6D4F-B899-7B64-6729D3120AD3}"/>
              </a:ext>
            </a:extLst>
          </p:cNvPr>
          <p:cNvPicPr>
            <a:picLocks noChangeAspect="1"/>
          </p:cNvPicPr>
          <p:nvPr/>
        </p:nvPicPr>
        <p:blipFill>
          <a:blip r:embed="rId5"/>
          <a:stretch>
            <a:fillRect/>
          </a:stretch>
        </p:blipFill>
        <p:spPr>
          <a:xfrm>
            <a:off x="6906836" y="2123107"/>
            <a:ext cx="4495172" cy="310922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TextBox 4">
            <a:extLst>
              <a:ext uri="{FF2B5EF4-FFF2-40B4-BE49-F238E27FC236}">
                <a16:creationId xmlns:a16="http://schemas.microsoft.com/office/drawing/2014/main" id="{D2FBF84E-34EC-3028-B69F-C969A8926B84}"/>
              </a:ext>
            </a:extLst>
          </p:cNvPr>
          <p:cNvSpPr txBox="1"/>
          <p:nvPr/>
        </p:nvSpPr>
        <p:spPr>
          <a:xfrm rot="21219567">
            <a:off x="8666349" y="4863082"/>
            <a:ext cx="4628151" cy="307777"/>
          </a:xfrm>
          <a:prstGeom prst="rect">
            <a:avLst/>
          </a:prstGeom>
          <a:noFill/>
        </p:spPr>
        <p:txBody>
          <a:bodyPr wrap="square">
            <a:spAutoFit/>
          </a:bodyPr>
          <a:lstStyle/>
          <a:p>
            <a:r>
              <a:rPr lang="en-US" sz="1400" dirty="0">
                <a:effectLst/>
                <a:latin typeface="Times New Roman" panose="02020603050405020304" pitchFamily="18" charset="0"/>
                <a:ea typeface="Times New Roman" panose="02020603050405020304" pitchFamily="18" charset="0"/>
              </a:rPr>
              <a:t>Moderate vegetation density (0.4 to 0.7)</a:t>
            </a:r>
            <a:endParaRPr lang="en-IN" sz="1400" dirty="0"/>
          </a:p>
        </p:txBody>
      </p:sp>
    </p:spTree>
    <p:extLst>
      <p:ext uri="{BB962C8B-B14F-4D97-AF65-F5344CB8AC3E}">
        <p14:creationId xmlns:p14="http://schemas.microsoft.com/office/powerpoint/2010/main" val="568006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41CEE69-A626-2119-AE80-CA78C728E853}"/>
              </a:ext>
            </a:extLst>
          </p:cNvPr>
          <p:cNvPicPr>
            <a:picLocks noChangeAspect="1"/>
          </p:cNvPicPr>
          <p:nvPr/>
        </p:nvPicPr>
        <p:blipFill>
          <a:blip r:embed="rId3"/>
          <a:stretch>
            <a:fillRect/>
          </a:stretch>
        </p:blipFill>
        <p:spPr>
          <a:xfrm>
            <a:off x="0" y="-1"/>
            <a:ext cx="12192000" cy="68905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54" name="Picture 6" descr="The wildfire spread visualization when 1 hour after ignition. ">
            <a:extLst>
              <a:ext uri="{FF2B5EF4-FFF2-40B4-BE49-F238E27FC236}">
                <a16:creationId xmlns:a16="http://schemas.microsoft.com/office/drawing/2014/main" id="{EF289984-72A3-63A4-7B35-0AC0895EA4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9448" y="2029122"/>
            <a:ext cx="4332062" cy="27997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extBox 1">
            <a:extLst>
              <a:ext uri="{FF2B5EF4-FFF2-40B4-BE49-F238E27FC236}">
                <a16:creationId xmlns:a16="http://schemas.microsoft.com/office/drawing/2014/main" id="{ACF12D5E-096C-7CF2-C939-87EC7C113AF2}"/>
              </a:ext>
            </a:extLst>
          </p:cNvPr>
          <p:cNvSpPr txBox="1"/>
          <p:nvPr/>
        </p:nvSpPr>
        <p:spPr>
          <a:xfrm>
            <a:off x="2770076" y="5174369"/>
            <a:ext cx="6651845" cy="1107996"/>
          </a:xfrm>
          <a:prstGeom prst="rect">
            <a:avLst/>
          </a:prstGeom>
          <a:noFill/>
        </p:spPr>
        <p:txBody>
          <a:bodyPr wrap="square" rtlCol="0">
            <a:spAutoFit/>
          </a:bodyPr>
          <a:lstStyle/>
          <a:p>
            <a:pPr>
              <a:buFont typeface="Arial" panose="020B0604020202020204" pitchFamily="34" charset="0"/>
              <a:buChar char="•"/>
            </a:pPr>
            <a:endParaRPr lang="en-US" b="0" i="0" dirty="0">
              <a:solidFill>
                <a:srgbClr val="D1D5DB"/>
              </a:solidFill>
              <a:effectLst/>
              <a:latin typeface="Söhne"/>
            </a:endParaRPr>
          </a:p>
          <a:p>
            <a:pPr marL="742950" lvl="1" indent="-285750">
              <a:buFont typeface="Arial" panose="020B0604020202020204" pitchFamily="34" charset="0"/>
              <a:buChar char="•"/>
            </a:pPr>
            <a:r>
              <a:rPr lang="en-US" sz="2400" b="0" i="0" dirty="0">
                <a:solidFill>
                  <a:schemeClr val="bg1"/>
                </a:solidFill>
                <a:effectLst/>
                <a:latin typeface="Times New Roman" panose="02020603050405020304" pitchFamily="18" charset="0"/>
                <a:cs typeface="Times New Roman" panose="02020603050405020304" pitchFamily="18" charset="0"/>
              </a:rPr>
              <a:t>Realism, versatility, and educational value</a:t>
            </a:r>
          </a:p>
          <a:p>
            <a:pPr marL="742950" lvl="1" indent="-285750">
              <a:buFont typeface="Arial" panose="020B0604020202020204" pitchFamily="34" charset="0"/>
              <a:buChar char="•"/>
            </a:pPr>
            <a:r>
              <a:rPr lang="en-US" sz="2400" b="0" i="0" dirty="0">
                <a:solidFill>
                  <a:schemeClr val="bg1"/>
                </a:solidFill>
                <a:effectLst/>
                <a:latin typeface="Times New Roman" panose="02020603050405020304" pitchFamily="18" charset="0"/>
                <a:cs typeface="Times New Roman" panose="02020603050405020304" pitchFamily="18" charset="0"/>
              </a:rPr>
              <a:t>Computational intensity and simplified terrain</a:t>
            </a:r>
          </a:p>
        </p:txBody>
      </p:sp>
      <p:sp>
        <p:nvSpPr>
          <p:cNvPr id="3" name="TextBox 2">
            <a:extLst>
              <a:ext uri="{FF2B5EF4-FFF2-40B4-BE49-F238E27FC236}">
                <a16:creationId xmlns:a16="http://schemas.microsoft.com/office/drawing/2014/main" id="{329B70F6-8015-EB8B-C357-BB5C1C7F056F}"/>
              </a:ext>
            </a:extLst>
          </p:cNvPr>
          <p:cNvSpPr txBox="1"/>
          <p:nvPr/>
        </p:nvSpPr>
        <p:spPr>
          <a:xfrm>
            <a:off x="1130559" y="427543"/>
            <a:ext cx="9930880" cy="769441"/>
          </a:xfrm>
          <a:prstGeom prst="rect">
            <a:avLst/>
          </a:prstGeom>
          <a:noFill/>
        </p:spPr>
        <p:txBody>
          <a:bodyPr wrap="square" rtlCol="0">
            <a:spAutoFit/>
          </a:bodyPr>
          <a:lstStyle/>
          <a:p>
            <a:r>
              <a:rPr lang="en-IN" sz="4400" dirty="0">
                <a:latin typeface="Algerian" panose="04020705040A02060702" pitchFamily="82" charset="0"/>
              </a:rPr>
              <a:t> </a:t>
            </a:r>
            <a:r>
              <a:rPr lang="en-IN" sz="4400" u="sng" dirty="0">
                <a:solidFill>
                  <a:schemeClr val="bg1"/>
                </a:solidFill>
                <a:latin typeface="Algerian" panose="04020705040A02060702" pitchFamily="82" charset="0"/>
              </a:rPr>
              <a:t>Advantages and Disadvantages</a:t>
            </a:r>
          </a:p>
        </p:txBody>
      </p:sp>
      <p:pic>
        <p:nvPicPr>
          <p:cNvPr id="4" name="Picture 10" descr="Frontiers | Using Spatial Reinforcement Learning to Build Forest Wildfire  Dynamics Models From Satellite Images">
            <a:extLst>
              <a:ext uri="{FF2B5EF4-FFF2-40B4-BE49-F238E27FC236}">
                <a16:creationId xmlns:a16="http://schemas.microsoft.com/office/drawing/2014/main" id="{88C322FE-4841-AF75-B56A-1AA6E3E9C4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0492" y="2029122"/>
            <a:ext cx="4608285" cy="27997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97150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grayscale photo of trees covered with fog">
            <a:extLst>
              <a:ext uri="{FF2B5EF4-FFF2-40B4-BE49-F238E27FC236}">
                <a16:creationId xmlns:a16="http://schemas.microsoft.com/office/drawing/2014/main" id="{51A0D8FB-DB03-2254-FCE5-DA6AB1F7C2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645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a:extLst>
              <a:ext uri="{FF2B5EF4-FFF2-40B4-BE49-F238E27FC236}">
                <a16:creationId xmlns:a16="http://schemas.microsoft.com/office/drawing/2014/main" id="{329B70F6-8015-EB8B-C357-BB5C1C7F056F}"/>
              </a:ext>
            </a:extLst>
          </p:cNvPr>
          <p:cNvSpPr txBox="1"/>
          <p:nvPr/>
        </p:nvSpPr>
        <p:spPr>
          <a:xfrm>
            <a:off x="1023258" y="470786"/>
            <a:ext cx="10798628" cy="769441"/>
          </a:xfrm>
          <a:prstGeom prst="rect">
            <a:avLst/>
          </a:prstGeom>
          <a:ln>
            <a:solidFill>
              <a:schemeClr val="tx1"/>
            </a:solidFill>
          </a:ln>
          <a:scene3d>
            <a:camera prst="orthographicFront"/>
            <a:lightRig rig="threePt" dir="t"/>
          </a:scene3d>
          <a:sp3d>
            <a:bevelT w="139700" h="139700" prst="divot"/>
          </a:sp3d>
        </p:spPr>
        <p:style>
          <a:lnRef idx="0">
            <a:schemeClr val="accent3"/>
          </a:lnRef>
          <a:fillRef idx="3">
            <a:schemeClr val="accent3"/>
          </a:fillRef>
          <a:effectRef idx="3">
            <a:schemeClr val="accent3"/>
          </a:effectRef>
          <a:fontRef idx="minor">
            <a:schemeClr val="lt1"/>
          </a:fontRef>
        </p:style>
        <p:txBody>
          <a:bodyPr wrap="square" rtlCol="0">
            <a:spAutoFit/>
          </a:bodyPr>
          <a:lstStyle/>
          <a:p>
            <a:r>
              <a:rPr lang="en-IN" sz="4400" dirty="0">
                <a:latin typeface="Algerian" panose="04020705040A02060702" pitchFamily="82" charset="0"/>
              </a:rPr>
              <a:t>Wildfire Spread Statistics Table</a:t>
            </a:r>
          </a:p>
        </p:txBody>
      </p:sp>
      <p:pic>
        <p:nvPicPr>
          <p:cNvPr id="5" name="Picture 4">
            <a:extLst>
              <a:ext uri="{FF2B5EF4-FFF2-40B4-BE49-F238E27FC236}">
                <a16:creationId xmlns:a16="http://schemas.microsoft.com/office/drawing/2014/main" id="{F6754B07-8785-BC54-A035-DAF31743A3D9}"/>
              </a:ext>
            </a:extLst>
          </p:cNvPr>
          <p:cNvPicPr>
            <a:picLocks noChangeAspect="1"/>
          </p:cNvPicPr>
          <p:nvPr/>
        </p:nvPicPr>
        <p:blipFill rotWithShape="1">
          <a:blip r:embed="rId4"/>
          <a:srcRect l="1029" t="13674" r="1213"/>
          <a:stretch/>
        </p:blipFill>
        <p:spPr>
          <a:xfrm>
            <a:off x="2965579" y="1915987"/>
            <a:ext cx="6260841" cy="40523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70775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Forest Fire Detection | Visión Térmica | Vision Systems | VisionTIR">
            <a:extLst>
              <a:ext uri="{FF2B5EF4-FFF2-40B4-BE49-F238E27FC236}">
                <a16:creationId xmlns:a16="http://schemas.microsoft.com/office/drawing/2014/main" id="{C865CFF5-D1DF-99D4-414C-44344C244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209309"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extBox 1">
            <a:extLst>
              <a:ext uri="{FF2B5EF4-FFF2-40B4-BE49-F238E27FC236}">
                <a16:creationId xmlns:a16="http://schemas.microsoft.com/office/drawing/2014/main" id="{ACF12D5E-096C-7CF2-C939-87EC7C113AF2}"/>
              </a:ext>
            </a:extLst>
          </p:cNvPr>
          <p:cNvSpPr txBox="1"/>
          <p:nvPr/>
        </p:nvSpPr>
        <p:spPr>
          <a:xfrm>
            <a:off x="740227" y="1264272"/>
            <a:ext cx="5582568" cy="1846659"/>
          </a:xfrm>
          <a:prstGeom prst="rect">
            <a:avLst/>
          </a:prstGeom>
          <a:noFill/>
          <a:ln>
            <a:noFill/>
          </a:ln>
        </p:spPr>
        <p:style>
          <a:lnRef idx="0">
            <a:scrgbClr r="0" g="0" b="0"/>
          </a:lnRef>
          <a:fillRef idx="0">
            <a:scrgbClr r="0" g="0" b="0"/>
          </a:fillRef>
          <a:effectRef idx="0">
            <a:scrgbClr r="0" g="0" b="0"/>
          </a:effectRef>
          <a:fontRef idx="minor">
            <a:schemeClr val="accent4"/>
          </a:fontRef>
        </p:style>
        <p:txBody>
          <a:bodyPr wrap="square" rtlCol="0">
            <a:spAutoFit/>
          </a:bodyPr>
          <a:lstStyle/>
          <a:p>
            <a:pPr algn="just">
              <a:buFont typeface="Arial" panose="020B0604020202020204" pitchFamily="34" charset="0"/>
              <a:buChar char="•"/>
            </a:pPr>
            <a:endParaRPr lang="en-US" b="0" i="0" dirty="0">
              <a:solidFill>
                <a:srgbClr val="D1D5DB"/>
              </a:solidFill>
              <a:effectLst/>
              <a:latin typeface="Söhne"/>
            </a:endParaRPr>
          </a:p>
          <a:p>
            <a:pPr marL="742950" lvl="1" indent="-285750" algn="just">
              <a:buFont typeface="Arial" panose="020B0604020202020204" pitchFamily="34" charset="0"/>
              <a:buChar char="•"/>
            </a:pPr>
            <a:r>
              <a:rPr lang="en-US" sz="2400" b="0" i="0" dirty="0">
                <a:solidFill>
                  <a:schemeClr val="bg1"/>
                </a:solidFill>
                <a:effectLst/>
                <a:latin typeface="Times New Roman" panose="02020603050405020304" pitchFamily="18" charset="0"/>
                <a:cs typeface="Times New Roman" panose="02020603050405020304" pitchFamily="18" charset="0"/>
              </a:rPr>
              <a:t>Integration of topographical features</a:t>
            </a:r>
          </a:p>
          <a:p>
            <a:pPr marL="742950" lvl="1" indent="-285750" algn="just">
              <a:buFont typeface="Arial" panose="020B0604020202020204" pitchFamily="34" charset="0"/>
              <a:buChar char="•"/>
            </a:pPr>
            <a:r>
              <a:rPr lang="en-US" sz="2400" b="0" i="0" dirty="0">
                <a:solidFill>
                  <a:schemeClr val="bg1"/>
                </a:solidFill>
                <a:effectLst/>
                <a:latin typeface="Times New Roman" panose="02020603050405020304" pitchFamily="18" charset="0"/>
                <a:cs typeface="Times New Roman" panose="02020603050405020304" pitchFamily="18" charset="0"/>
              </a:rPr>
              <a:t>Dynamic fuel load modeling</a:t>
            </a:r>
          </a:p>
          <a:p>
            <a:pPr marL="742950" lvl="1" indent="-285750" algn="just">
              <a:buFont typeface="Arial" panose="020B0604020202020204" pitchFamily="34" charset="0"/>
              <a:buChar char="•"/>
            </a:pPr>
            <a:r>
              <a:rPr lang="en-US" sz="2400" b="0" i="0" dirty="0">
                <a:solidFill>
                  <a:schemeClr val="bg1"/>
                </a:solidFill>
                <a:effectLst/>
                <a:latin typeface="Times New Roman" panose="02020603050405020304" pitchFamily="18" charset="0"/>
                <a:cs typeface="Times New Roman" panose="02020603050405020304" pitchFamily="18" charset="0"/>
              </a:rPr>
              <a:t>Machine learning calibration and urban planning impact</a:t>
            </a:r>
          </a:p>
        </p:txBody>
      </p:sp>
      <p:sp>
        <p:nvSpPr>
          <p:cNvPr id="3" name="TextBox 2">
            <a:extLst>
              <a:ext uri="{FF2B5EF4-FFF2-40B4-BE49-F238E27FC236}">
                <a16:creationId xmlns:a16="http://schemas.microsoft.com/office/drawing/2014/main" id="{329B70F6-8015-EB8B-C357-BB5C1C7F056F}"/>
              </a:ext>
            </a:extLst>
          </p:cNvPr>
          <p:cNvSpPr txBox="1"/>
          <p:nvPr/>
        </p:nvSpPr>
        <p:spPr>
          <a:xfrm>
            <a:off x="1280727" y="227643"/>
            <a:ext cx="8563070" cy="769441"/>
          </a:xfrm>
          <a:prstGeom prst="rect">
            <a:avLst/>
          </a:prstGeom>
          <a:solidFill>
            <a:schemeClr val="accent4">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IN" sz="4400" dirty="0">
                <a:solidFill>
                  <a:schemeClr val="bg1"/>
                </a:solidFill>
                <a:latin typeface="Algerian" panose="04020705040A02060702" pitchFamily="82" charset="0"/>
              </a:rPr>
              <a:t>Future Scope and Extension</a:t>
            </a:r>
          </a:p>
        </p:txBody>
      </p:sp>
      <p:pic>
        <p:nvPicPr>
          <p:cNvPr id="4" name="Picture 3">
            <a:extLst>
              <a:ext uri="{FF2B5EF4-FFF2-40B4-BE49-F238E27FC236}">
                <a16:creationId xmlns:a16="http://schemas.microsoft.com/office/drawing/2014/main" id="{CF8523EF-7189-FC2E-A59C-192F0A27A2A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2262" y="3969853"/>
            <a:ext cx="5355773" cy="27351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50" name="Picture 2" descr="Frontiers | Simulation Modeling of Complex Climate, Wildfire, and  Vegetation Dynamics to Address Wicked Problems in Land Management">
            <a:extLst>
              <a:ext uri="{FF2B5EF4-FFF2-40B4-BE49-F238E27FC236}">
                <a16:creationId xmlns:a16="http://schemas.microsoft.com/office/drawing/2014/main" id="{2B38EEDF-8093-500B-1DBC-5A71784F24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4161" y="3608632"/>
            <a:ext cx="3810000" cy="26289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9CFE125-C915-9142-17F9-6A261EB26C30}"/>
              </a:ext>
            </a:extLst>
          </p:cNvPr>
          <p:cNvPicPr>
            <a:picLocks noChangeAspect="1"/>
          </p:cNvPicPr>
          <p:nvPr/>
        </p:nvPicPr>
        <p:blipFill>
          <a:blip r:embed="rId6"/>
          <a:stretch>
            <a:fillRect/>
          </a:stretch>
        </p:blipFill>
        <p:spPr>
          <a:xfrm>
            <a:off x="7303236" y="1247626"/>
            <a:ext cx="4148537" cy="23610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86652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ramatic red sundown">
            <a:extLst>
              <a:ext uri="{FF2B5EF4-FFF2-40B4-BE49-F238E27FC236}">
                <a16:creationId xmlns:a16="http://schemas.microsoft.com/office/drawing/2014/main" id="{CD882162-A69F-8C41-A27C-106279251F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20086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29B70F6-8015-EB8B-C357-BB5C1C7F056F}"/>
              </a:ext>
            </a:extLst>
          </p:cNvPr>
          <p:cNvSpPr txBox="1"/>
          <p:nvPr/>
        </p:nvSpPr>
        <p:spPr>
          <a:xfrm>
            <a:off x="4492985" y="68051"/>
            <a:ext cx="3643943" cy="830997"/>
          </a:xfrm>
          <a:prstGeom prst="rect">
            <a:avLst/>
          </a:prstGeom>
          <a:noFill/>
        </p:spPr>
        <p:txBody>
          <a:bodyPr wrap="square" rtlCol="0">
            <a:spAutoFit/>
          </a:bodyPr>
          <a:lstStyle/>
          <a:p>
            <a:r>
              <a:rPr lang="en-IN" sz="4800" u="sng" dirty="0">
                <a:solidFill>
                  <a:schemeClr val="bg1"/>
                </a:solidFill>
                <a:latin typeface="Algerian" panose="04020705040A02060702" pitchFamily="82" charset="0"/>
              </a:rPr>
              <a:t>Conclusion </a:t>
            </a:r>
          </a:p>
        </p:txBody>
      </p:sp>
      <p:pic>
        <p:nvPicPr>
          <p:cNvPr id="5" name="Picture 10" descr="Frontiers | Using Spatial Reinforcement Learning to Build Forest Wildfire  Dynamics Models From Satellite Images">
            <a:extLst>
              <a:ext uri="{FF2B5EF4-FFF2-40B4-BE49-F238E27FC236}">
                <a16:creationId xmlns:a16="http://schemas.microsoft.com/office/drawing/2014/main" id="{E43D2F6A-55E8-250F-A6ED-3894FD95F3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3095" y="2454195"/>
            <a:ext cx="2276548" cy="1383113"/>
          </a:xfrm>
          <a:prstGeom prst="rect">
            <a:avLst/>
          </a:prstGeom>
          <a:ln>
            <a:noFill/>
          </a:ln>
          <a:effectLst>
            <a:softEdge rad="112500"/>
          </a:effectLst>
        </p:spPr>
      </p:pic>
      <p:pic>
        <p:nvPicPr>
          <p:cNvPr id="6" name="Picture 2" descr="Basic Forest Fire Suppression Course - Online Lessons | novascotia.ca">
            <a:extLst>
              <a:ext uri="{FF2B5EF4-FFF2-40B4-BE49-F238E27FC236}">
                <a16:creationId xmlns:a16="http://schemas.microsoft.com/office/drawing/2014/main" id="{70D09CBB-5E15-6844-FE6D-874C10743B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357" y="2636849"/>
            <a:ext cx="2505955" cy="1584302"/>
          </a:xfrm>
          <a:prstGeom prst="rect">
            <a:avLst/>
          </a:prstGeom>
          <a:ln>
            <a:noFill/>
          </a:ln>
          <a:effectLst>
            <a:softEdge rad="112500"/>
          </a:effectLst>
        </p:spPr>
      </p:pic>
      <p:pic>
        <p:nvPicPr>
          <p:cNvPr id="7" name="Picture 6">
            <a:extLst>
              <a:ext uri="{FF2B5EF4-FFF2-40B4-BE49-F238E27FC236}">
                <a16:creationId xmlns:a16="http://schemas.microsoft.com/office/drawing/2014/main" id="{5C722DF0-5791-C1E5-5262-B066989E233C}"/>
              </a:ext>
            </a:extLst>
          </p:cNvPr>
          <p:cNvPicPr>
            <a:picLocks noChangeAspect="1"/>
          </p:cNvPicPr>
          <p:nvPr/>
        </p:nvPicPr>
        <p:blipFill>
          <a:blip r:embed="rId6"/>
          <a:stretch>
            <a:fillRect/>
          </a:stretch>
        </p:blipFill>
        <p:spPr>
          <a:xfrm>
            <a:off x="8942690" y="483550"/>
            <a:ext cx="1915482" cy="1522258"/>
          </a:xfrm>
          <a:prstGeom prst="rect">
            <a:avLst/>
          </a:prstGeom>
          <a:ln>
            <a:noFill/>
          </a:ln>
          <a:effectLst>
            <a:softEdge rad="112500"/>
          </a:effectLst>
        </p:spPr>
      </p:pic>
      <p:pic>
        <p:nvPicPr>
          <p:cNvPr id="9" name="Picture 8">
            <a:extLst>
              <a:ext uri="{FF2B5EF4-FFF2-40B4-BE49-F238E27FC236}">
                <a16:creationId xmlns:a16="http://schemas.microsoft.com/office/drawing/2014/main" id="{C49C502C-A4CD-F7C8-D0D8-949012807E01}"/>
              </a:ext>
            </a:extLst>
          </p:cNvPr>
          <p:cNvPicPr>
            <a:picLocks noChangeAspect="1"/>
          </p:cNvPicPr>
          <p:nvPr/>
        </p:nvPicPr>
        <p:blipFill>
          <a:blip r:embed="rId7"/>
          <a:stretch>
            <a:fillRect/>
          </a:stretch>
        </p:blipFill>
        <p:spPr>
          <a:xfrm>
            <a:off x="982756" y="607858"/>
            <a:ext cx="2867518" cy="1604872"/>
          </a:xfrm>
          <a:prstGeom prst="rect">
            <a:avLst/>
          </a:prstGeom>
          <a:ln>
            <a:noFill/>
          </a:ln>
          <a:effectLst>
            <a:softEdge rad="112500"/>
          </a:effectLst>
        </p:spPr>
      </p:pic>
      <p:pic>
        <p:nvPicPr>
          <p:cNvPr id="10" name="Picture 12" descr="Fire Behavior | OSU Extension Service">
            <a:extLst>
              <a:ext uri="{FF2B5EF4-FFF2-40B4-BE49-F238E27FC236}">
                <a16:creationId xmlns:a16="http://schemas.microsoft.com/office/drawing/2014/main" id="{78ADBDB2-F9C7-FA9C-EA61-E57009E5C8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9447" y="4584684"/>
            <a:ext cx="3179367" cy="180303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146" name="Picture 2" descr="Passion-Driven Education">
            <a:extLst>
              <a:ext uri="{FF2B5EF4-FFF2-40B4-BE49-F238E27FC236}">
                <a16:creationId xmlns:a16="http://schemas.microsoft.com/office/drawing/2014/main" id="{D825537B-CEDB-DAC4-66FE-49398414026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69428" y="4460003"/>
            <a:ext cx="2143125" cy="21431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06A2C7E-1389-520A-9D94-196B3050EC9C}"/>
              </a:ext>
            </a:extLst>
          </p:cNvPr>
          <p:cNvSpPr txBox="1"/>
          <p:nvPr/>
        </p:nvSpPr>
        <p:spPr>
          <a:xfrm>
            <a:off x="8900168" y="1958814"/>
            <a:ext cx="2112433" cy="253916"/>
          </a:xfrm>
          <a:prstGeom prst="rect">
            <a:avLst/>
          </a:prstGeom>
          <a:noFill/>
        </p:spPr>
        <p:txBody>
          <a:bodyPr wrap="square">
            <a:spAutoFit/>
          </a:bodyPr>
          <a:lstStyle/>
          <a:p>
            <a:r>
              <a:rPr lang="en-IN" sz="1050" dirty="0">
                <a:solidFill>
                  <a:schemeClr val="bg1"/>
                </a:solidFill>
              </a:rPr>
              <a:t>Cellular automaton representation</a:t>
            </a:r>
          </a:p>
        </p:txBody>
      </p:sp>
      <p:sp>
        <p:nvSpPr>
          <p:cNvPr id="16" name="TextBox 15">
            <a:extLst>
              <a:ext uri="{FF2B5EF4-FFF2-40B4-BE49-F238E27FC236}">
                <a16:creationId xmlns:a16="http://schemas.microsoft.com/office/drawing/2014/main" id="{79705218-E7F0-8468-5BB8-A3CCEB03C1A8}"/>
              </a:ext>
            </a:extLst>
          </p:cNvPr>
          <p:cNvSpPr txBox="1"/>
          <p:nvPr/>
        </p:nvSpPr>
        <p:spPr>
          <a:xfrm>
            <a:off x="8838275" y="3817163"/>
            <a:ext cx="3082212" cy="261610"/>
          </a:xfrm>
          <a:prstGeom prst="rect">
            <a:avLst/>
          </a:prstGeom>
          <a:noFill/>
        </p:spPr>
        <p:txBody>
          <a:bodyPr wrap="square">
            <a:spAutoFit/>
          </a:bodyPr>
          <a:lstStyle/>
          <a:p>
            <a:pPr lvl="1" algn="just"/>
            <a:r>
              <a:rPr lang="en-US" sz="1100" b="0" i="0" dirty="0">
                <a:solidFill>
                  <a:schemeClr val="bg1"/>
                </a:solidFill>
                <a:effectLst/>
                <a:latin typeface="Times New Roman" panose="02020603050405020304" pitchFamily="18" charset="0"/>
                <a:cs typeface="Times New Roman" panose="02020603050405020304" pitchFamily="18" charset="0"/>
              </a:rPr>
              <a:t>Visualization of realistic wildfire dynamics</a:t>
            </a:r>
          </a:p>
        </p:txBody>
      </p:sp>
      <p:sp>
        <p:nvSpPr>
          <p:cNvPr id="22" name="TextBox 21">
            <a:extLst>
              <a:ext uri="{FF2B5EF4-FFF2-40B4-BE49-F238E27FC236}">
                <a16:creationId xmlns:a16="http://schemas.microsoft.com/office/drawing/2014/main" id="{390245FD-01C6-1F5A-0C9A-E376912B1F5B}"/>
              </a:ext>
            </a:extLst>
          </p:cNvPr>
          <p:cNvSpPr txBox="1"/>
          <p:nvPr/>
        </p:nvSpPr>
        <p:spPr>
          <a:xfrm>
            <a:off x="4408067" y="2005808"/>
            <a:ext cx="3813781" cy="313932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buFont typeface="Arial" panose="020B0604020202020204" pitchFamily="34" charset="0"/>
              <a:buChar char="•"/>
            </a:pPr>
            <a:r>
              <a:rPr lang="en-US" b="1" i="0" dirty="0">
                <a:solidFill>
                  <a:schemeClr val="bg1"/>
                </a:solidFill>
                <a:effectLst/>
                <a:latin typeface="Times New Roman" panose="02020603050405020304" pitchFamily="18" charset="0"/>
                <a:cs typeface="Times New Roman" panose="02020603050405020304" pitchFamily="18" charset="0"/>
              </a:rPr>
              <a:t>Model Validation:</a:t>
            </a:r>
            <a:endParaRPr lang="en-US" b="0" i="0" dirty="0">
              <a:solidFill>
                <a:schemeClr val="bg1"/>
              </a:solidFill>
              <a:effectLst/>
              <a:latin typeface="Times New Roman" panose="02020603050405020304" pitchFamily="18" charset="0"/>
              <a:cs typeface="Times New Roman" panose="02020603050405020304" pitchFamily="18" charset="0"/>
            </a:endParaRPr>
          </a:p>
          <a:p>
            <a:pPr lvl="1" algn="ctr"/>
            <a:endParaRPr lang="en-US" b="0" i="0" dirty="0">
              <a:solidFill>
                <a:schemeClr val="bg1"/>
              </a:solidFill>
              <a:effectLst/>
              <a:latin typeface="Times New Roman" panose="02020603050405020304" pitchFamily="18" charset="0"/>
              <a:cs typeface="Times New Roman" panose="02020603050405020304" pitchFamily="18" charset="0"/>
            </a:endParaRPr>
          </a:p>
          <a:p>
            <a:pPr algn="ctr">
              <a:buFont typeface="Arial" panose="020B0604020202020204" pitchFamily="34" charset="0"/>
              <a:buChar char="•"/>
            </a:pPr>
            <a:r>
              <a:rPr lang="en-US" b="1" i="0" dirty="0">
                <a:solidFill>
                  <a:schemeClr val="bg1"/>
                </a:solidFill>
                <a:effectLst/>
                <a:latin typeface="Times New Roman" panose="02020603050405020304" pitchFamily="18" charset="0"/>
                <a:cs typeface="Times New Roman" panose="02020603050405020304" pitchFamily="18" charset="0"/>
              </a:rPr>
              <a:t>Realistic Representation:</a:t>
            </a:r>
            <a:endParaRPr lang="en-US" b="0" i="0" dirty="0">
              <a:solidFill>
                <a:schemeClr val="bg1"/>
              </a:solidFill>
              <a:effectLst/>
              <a:latin typeface="Times New Roman" panose="02020603050405020304" pitchFamily="18" charset="0"/>
              <a:cs typeface="Times New Roman" panose="02020603050405020304" pitchFamily="18" charset="0"/>
            </a:endParaRPr>
          </a:p>
          <a:p>
            <a:pPr lvl="1" algn="ctr"/>
            <a:endParaRPr lang="en-US" b="0" i="0" dirty="0">
              <a:solidFill>
                <a:schemeClr val="bg1"/>
              </a:solidFill>
              <a:effectLst/>
              <a:latin typeface="Times New Roman" panose="02020603050405020304" pitchFamily="18" charset="0"/>
              <a:cs typeface="Times New Roman" panose="02020603050405020304" pitchFamily="18" charset="0"/>
            </a:endParaRPr>
          </a:p>
          <a:p>
            <a:pPr algn="ctr">
              <a:buFont typeface="Arial" panose="020B0604020202020204" pitchFamily="34" charset="0"/>
              <a:buChar char="•"/>
            </a:pPr>
            <a:r>
              <a:rPr lang="en-US" b="1" i="0" dirty="0">
                <a:solidFill>
                  <a:schemeClr val="bg1"/>
                </a:solidFill>
                <a:effectLst/>
                <a:latin typeface="Times New Roman" panose="02020603050405020304" pitchFamily="18" charset="0"/>
                <a:cs typeface="Times New Roman" panose="02020603050405020304" pitchFamily="18" charset="0"/>
              </a:rPr>
              <a:t>Educational Tool:</a:t>
            </a:r>
            <a:endParaRPr lang="en-US" b="0" i="0" dirty="0">
              <a:solidFill>
                <a:schemeClr val="bg1"/>
              </a:solidFill>
              <a:effectLst/>
              <a:latin typeface="Times New Roman" panose="02020603050405020304" pitchFamily="18" charset="0"/>
              <a:cs typeface="Times New Roman" panose="02020603050405020304" pitchFamily="18" charset="0"/>
            </a:endParaRPr>
          </a:p>
          <a:p>
            <a:pPr lvl="1" algn="ctr"/>
            <a:endParaRPr lang="en-US" b="0" i="0" dirty="0">
              <a:solidFill>
                <a:schemeClr val="bg1"/>
              </a:solidFill>
              <a:effectLst/>
              <a:latin typeface="Times New Roman" panose="02020603050405020304" pitchFamily="18" charset="0"/>
              <a:cs typeface="Times New Roman" panose="02020603050405020304" pitchFamily="18" charset="0"/>
            </a:endParaRPr>
          </a:p>
          <a:p>
            <a:pPr algn="ctr">
              <a:buFont typeface="Arial" panose="020B0604020202020204" pitchFamily="34" charset="0"/>
              <a:buChar char="•"/>
            </a:pPr>
            <a:r>
              <a:rPr lang="en-US" b="1" i="0" dirty="0">
                <a:solidFill>
                  <a:schemeClr val="bg1"/>
                </a:solidFill>
                <a:effectLst/>
                <a:latin typeface="Times New Roman" panose="02020603050405020304" pitchFamily="18" charset="0"/>
                <a:cs typeface="Times New Roman" panose="02020603050405020304" pitchFamily="18" charset="0"/>
              </a:rPr>
              <a:t>Versatility:</a:t>
            </a:r>
          </a:p>
          <a:p>
            <a:pPr algn="ctr">
              <a:buFont typeface="Arial" panose="020B0604020202020204" pitchFamily="34" charset="0"/>
              <a:buChar char="•"/>
            </a:pPr>
            <a:endParaRPr lang="en-US" b="1" i="0" dirty="0">
              <a:solidFill>
                <a:schemeClr val="bg1"/>
              </a:solidFill>
              <a:effectLst/>
              <a:latin typeface="Times New Roman" panose="02020603050405020304" pitchFamily="18" charset="0"/>
              <a:cs typeface="Times New Roman" panose="02020603050405020304" pitchFamily="18" charset="0"/>
            </a:endParaRPr>
          </a:p>
          <a:p>
            <a:pPr algn="ctr">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Practical Utility:</a:t>
            </a:r>
          </a:p>
          <a:p>
            <a:pPr algn="ctr">
              <a:buFont typeface="Arial" panose="020B0604020202020204" pitchFamily="34" charset="0"/>
              <a:buChar char="•"/>
            </a:pPr>
            <a:endParaRPr lang="en-US" b="0" i="0" dirty="0">
              <a:solidFill>
                <a:schemeClr val="bg1"/>
              </a:solidFill>
              <a:effectLst/>
              <a:latin typeface="Times New Roman" panose="02020603050405020304" pitchFamily="18" charset="0"/>
              <a:cs typeface="Times New Roman" panose="02020603050405020304" pitchFamily="18" charset="0"/>
            </a:endParaRPr>
          </a:p>
          <a:p>
            <a:pPr lvl="1" algn="ctr"/>
            <a:endParaRPr lang="en-US" b="0" i="0" dirty="0">
              <a:solidFill>
                <a:schemeClr val="bg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4697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2387FCC-D427-2485-18A0-83D87744BF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760B053E-5DE4-0C63-CF7F-9BD32D4CCAE3}"/>
              </a:ext>
            </a:extLst>
          </p:cNvPr>
          <p:cNvPicPr>
            <a:picLocks noChangeAspect="1"/>
          </p:cNvPicPr>
          <p:nvPr/>
        </p:nvPicPr>
        <p:blipFill rotWithShape="1">
          <a:blip r:embed="rId4"/>
          <a:srcRect r="6963"/>
          <a:stretch/>
        </p:blipFill>
        <p:spPr>
          <a:xfrm>
            <a:off x="0" y="0"/>
            <a:ext cx="12192000"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2FB315DB-A8BA-5E59-8E1F-44D9676EA163}"/>
              </a:ext>
            </a:extLst>
          </p:cNvPr>
          <p:cNvSpPr txBox="1"/>
          <p:nvPr/>
        </p:nvSpPr>
        <p:spPr>
          <a:xfrm>
            <a:off x="315170" y="2362585"/>
            <a:ext cx="6160275" cy="286232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285750" indent="-285750">
              <a:buFont typeface="Arial" panose="020B0604020202020204" pitchFamily="34" charset="0"/>
              <a:buChar char="•"/>
            </a:pPr>
            <a:r>
              <a:rPr lang="en-US" sz="3600" dirty="0">
                <a:solidFill>
                  <a:schemeClr val="bg1"/>
                </a:solidFill>
                <a:latin typeface="Times New Roman" panose="02020603050405020304" pitchFamily="18" charset="0"/>
                <a:cs typeface="Times New Roman" panose="02020603050405020304" pitchFamily="18" charset="0"/>
              </a:rPr>
              <a:t>Definition of Wildfires</a:t>
            </a:r>
          </a:p>
          <a:p>
            <a:pPr marL="285750" indent="-285750">
              <a:buFont typeface="Arial" panose="020B0604020202020204" pitchFamily="34" charset="0"/>
              <a:buChar char="•"/>
            </a:pPr>
            <a:r>
              <a:rPr lang="en-US" sz="3600" dirty="0">
                <a:solidFill>
                  <a:schemeClr val="bg1"/>
                </a:solidFill>
                <a:latin typeface="Times New Roman" panose="02020603050405020304" pitchFamily="18" charset="0"/>
                <a:cs typeface="Times New Roman" panose="02020603050405020304" pitchFamily="18" charset="0"/>
              </a:rPr>
              <a:t>Increasing prevalence and destructiveness</a:t>
            </a:r>
          </a:p>
          <a:p>
            <a:pPr marL="285750" indent="-285750">
              <a:buFont typeface="Arial" panose="020B0604020202020204" pitchFamily="34" charset="0"/>
              <a:buChar char="•"/>
            </a:pPr>
            <a:r>
              <a:rPr lang="en-US" sz="3600" dirty="0">
                <a:solidFill>
                  <a:schemeClr val="bg1"/>
                </a:solidFill>
                <a:latin typeface="Times New Roman" panose="02020603050405020304" pitchFamily="18" charset="0"/>
                <a:cs typeface="Times New Roman" panose="02020603050405020304" pitchFamily="18" charset="0"/>
              </a:rPr>
              <a:t>Need for advanced simulation models</a:t>
            </a:r>
            <a:endParaRPr lang="en-IN" sz="3600" dirty="0">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C8F1DA7-8462-0643-135C-310718EED67A}"/>
              </a:ext>
            </a:extLst>
          </p:cNvPr>
          <p:cNvSpPr txBox="1"/>
          <p:nvPr/>
        </p:nvSpPr>
        <p:spPr>
          <a:xfrm>
            <a:off x="3191069" y="289249"/>
            <a:ext cx="5586705" cy="101566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6000" u="sng" dirty="0">
                <a:solidFill>
                  <a:schemeClr val="bg1"/>
                </a:solidFill>
                <a:latin typeface="Algerian" panose="04020705040A02060702" pitchFamily="82" charset="0"/>
              </a:rPr>
              <a:t>Introduction</a:t>
            </a:r>
            <a:endParaRPr lang="en-IN" sz="6000" u="sng" dirty="0">
              <a:solidFill>
                <a:schemeClr val="bg1"/>
              </a:solidFill>
              <a:latin typeface="Algerian" panose="04020705040A02060702" pitchFamily="82" charset="0"/>
            </a:endParaRPr>
          </a:p>
        </p:txBody>
      </p:sp>
      <p:pic>
        <p:nvPicPr>
          <p:cNvPr id="3" name="Picture 2">
            <a:extLst>
              <a:ext uri="{FF2B5EF4-FFF2-40B4-BE49-F238E27FC236}">
                <a16:creationId xmlns:a16="http://schemas.microsoft.com/office/drawing/2014/main" id="{813D0FAB-9E51-2BA1-AB52-9205B6DF7DB0}"/>
              </a:ext>
            </a:extLst>
          </p:cNvPr>
          <p:cNvPicPr>
            <a:picLocks noChangeAspect="1"/>
          </p:cNvPicPr>
          <p:nvPr/>
        </p:nvPicPr>
        <p:blipFill>
          <a:blip r:embed="rId5"/>
          <a:stretch>
            <a:fillRect/>
          </a:stretch>
        </p:blipFill>
        <p:spPr>
          <a:xfrm>
            <a:off x="6986559" y="2029563"/>
            <a:ext cx="4694327" cy="3528366"/>
          </a:xfrm>
          <a:prstGeom prst="rect">
            <a:avLst/>
          </a:prstGeom>
        </p:spPr>
      </p:pic>
    </p:spTree>
    <p:extLst>
      <p:ext uri="{BB962C8B-B14F-4D97-AF65-F5344CB8AC3E}">
        <p14:creationId xmlns:p14="http://schemas.microsoft.com/office/powerpoint/2010/main" val="2592105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6983BE-671C-4515-4BEB-0B3D8561D0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extBox 1">
            <a:extLst>
              <a:ext uri="{FF2B5EF4-FFF2-40B4-BE49-F238E27FC236}">
                <a16:creationId xmlns:a16="http://schemas.microsoft.com/office/drawing/2014/main" id="{F2A2AD81-A889-3F89-521B-8AFE52B7CFF8}"/>
              </a:ext>
            </a:extLst>
          </p:cNvPr>
          <p:cNvSpPr txBox="1"/>
          <p:nvPr/>
        </p:nvSpPr>
        <p:spPr>
          <a:xfrm>
            <a:off x="3446106" y="4508569"/>
            <a:ext cx="5299788" cy="190821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914400" lvl="1" indent="-457200">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Traditional deterministic models limitations</a:t>
            </a:r>
          </a:p>
          <a:p>
            <a:pPr marL="914400" lvl="1" indent="-457200">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Influence of diverse environmental conditions</a:t>
            </a:r>
          </a:p>
          <a:p>
            <a:pPr marL="914400" lvl="1" indent="-457200">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Importance of zone-specific parameters, wind effects, and stochastic modeling</a:t>
            </a:r>
          </a:p>
          <a:p>
            <a:endParaRPr lang="en-US" sz="1200" b="0" i="0" dirty="0">
              <a:effectLst/>
              <a:latin typeface="Söhne"/>
            </a:endParaRPr>
          </a:p>
          <a:p>
            <a:endParaRPr lang="en-IN" sz="1400" dirty="0"/>
          </a:p>
        </p:txBody>
      </p:sp>
      <p:sp>
        <p:nvSpPr>
          <p:cNvPr id="3" name="TextBox 2">
            <a:extLst>
              <a:ext uri="{FF2B5EF4-FFF2-40B4-BE49-F238E27FC236}">
                <a16:creationId xmlns:a16="http://schemas.microsoft.com/office/drawing/2014/main" id="{280FB133-F9E8-28AD-95CE-A51FC4E130D4}"/>
              </a:ext>
            </a:extLst>
          </p:cNvPr>
          <p:cNvSpPr txBox="1"/>
          <p:nvPr/>
        </p:nvSpPr>
        <p:spPr>
          <a:xfrm>
            <a:off x="833535" y="290422"/>
            <a:ext cx="10524930" cy="110799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4800" b="0" i="0" u="sng" dirty="0">
                <a:solidFill>
                  <a:schemeClr val="bg1"/>
                </a:solidFill>
                <a:effectLst/>
                <a:latin typeface="Algerian" panose="04020705040A02060702" pitchFamily="82" charset="0"/>
              </a:rPr>
              <a:t>Challenges in Wildfire Modeling</a:t>
            </a:r>
          </a:p>
          <a:p>
            <a:pPr algn="ctr"/>
            <a:endParaRPr lang="en-IN" dirty="0"/>
          </a:p>
        </p:txBody>
      </p:sp>
      <p:pic>
        <p:nvPicPr>
          <p:cNvPr id="6" name="Picture 10" descr="Fire behaviour triangle | GRID-Arendal">
            <a:extLst>
              <a:ext uri="{FF2B5EF4-FFF2-40B4-BE49-F238E27FC236}">
                <a16:creationId xmlns:a16="http://schemas.microsoft.com/office/drawing/2014/main" id="{36EE4B83-F932-9BEB-12C3-8BF0C4E63A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296" b="5766"/>
          <a:stretch/>
        </p:blipFill>
        <p:spPr bwMode="auto">
          <a:xfrm>
            <a:off x="8745894" y="4259788"/>
            <a:ext cx="3271208" cy="23435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descr="A map with red arrows and yellow arrows&#10;&#10;Description automatically generated">
            <a:extLst>
              <a:ext uri="{FF2B5EF4-FFF2-40B4-BE49-F238E27FC236}">
                <a16:creationId xmlns:a16="http://schemas.microsoft.com/office/drawing/2014/main" id="{6F48DFF5-4505-E2E1-3759-EEC74CC658B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4898" y="4204315"/>
            <a:ext cx="3693486" cy="23632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170" name="Picture 2" descr="Fluids | Free Full-Text | A Systematic Review and Bibliometric Analysis of  Wildland Fire Behavior Modeling">
            <a:extLst>
              <a:ext uri="{FF2B5EF4-FFF2-40B4-BE49-F238E27FC236}">
                <a16:creationId xmlns:a16="http://schemas.microsoft.com/office/drawing/2014/main" id="{C4D56141-B738-F3D5-9BBE-7F6DA3C8C1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8384" y="1651138"/>
            <a:ext cx="4536067" cy="24765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05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8885B1-10B1-1E34-4917-CE2049C63F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ectangle 6">
            <a:extLst>
              <a:ext uri="{FF2B5EF4-FFF2-40B4-BE49-F238E27FC236}">
                <a16:creationId xmlns:a16="http://schemas.microsoft.com/office/drawing/2014/main" id="{FA0685B6-EF7F-3572-25DD-37ABC30BF73D}"/>
              </a:ext>
            </a:extLst>
          </p:cNvPr>
          <p:cNvSpPr/>
          <p:nvPr/>
        </p:nvSpPr>
        <p:spPr>
          <a:xfrm>
            <a:off x="-80866" y="-90120"/>
            <a:ext cx="12353730" cy="697929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ACF12D5E-096C-7CF2-C939-87EC7C113AF2}"/>
              </a:ext>
            </a:extLst>
          </p:cNvPr>
          <p:cNvSpPr txBox="1"/>
          <p:nvPr/>
        </p:nvSpPr>
        <p:spPr>
          <a:xfrm>
            <a:off x="602171" y="4549221"/>
            <a:ext cx="5360088" cy="1754326"/>
          </a:xfrm>
          <a:prstGeom prst="rect">
            <a:avLst/>
          </a:prstGeom>
          <a:no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just">
              <a:buFont typeface="Arial" panose="020B0604020202020204" pitchFamily="34" charset="0"/>
              <a:buChar char="•"/>
            </a:pPr>
            <a:endParaRPr lang="en-US" b="0" i="0" dirty="0">
              <a:solidFill>
                <a:srgbClr val="D1D5DB"/>
              </a:solidFill>
              <a:effectLst/>
              <a:latin typeface="Söhne"/>
            </a:endParaRPr>
          </a:p>
          <a:p>
            <a:pPr marL="742950" lvl="1" indent="-285750">
              <a:buFont typeface="Arial" panose="020B0604020202020204" pitchFamily="34" charset="0"/>
              <a:buChar char="•"/>
            </a:pPr>
            <a:r>
              <a:rPr lang="en-US" i="0" dirty="0">
                <a:solidFill>
                  <a:schemeClr val="bg1"/>
                </a:solidFill>
                <a:effectLst/>
                <a:latin typeface="Times New Roman" panose="02020603050405020304" pitchFamily="18" charset="0"/>
                <a:cs typeface="Times New Roman" panose="02020603050405020304" pitchFamily="18" charset="0"/>
              </a:rPr>
              <a:t>Introduction to cellular automaton-based model</a:t>
            </a:r>
          </a:p>
          <a:p>
            <a:pPr marL="742950" lvl="1" indent="-285750">
              <a:buFont typeface="Arial" panose="020B0604020202020204" pitchFamily="34" charset="0"/>
              <a:buChar char="•"/>
            </a:pPr>
            <a:r>
              <a:rPr lang="en-US" i="0" dirty="0">
                <a:solidFill>
                  <a:schemeClr val="bg1"/>
                </a:solidFill>
                <a:effectLst/>
                <a:latin typeface="Times New Roman" panose="02020603050405020304" pitchFamily="18" charset="0"/>
                <a:cs typeface="Times New Roman" panose="02020603050405020304" pitchFamily="18" charset="0"/>
              </a:rPr>
              <a:t>Incorporation of zone-specific parameters and wind effects</a:t>
            </a:r>
          </a:p>
          <a:p>
            <a:pPr marL="742950" lvl="1" indent="-285750">
              <a:buFont typeface="Arial" panose="020B0604020202020204" pitchFamily="34" charset="0"/>
              <a:buChar char="•"/>
            </a:pPr>
            <a:r>
              <a:rPr lang="en-US" i="0" dirty="0">
                <a:solidFill>
                  <a:schemeClr val="bg1"/>
                </a:solidFill>
                <a:effectLst/>
                <a:latin typeface="Times New Roman" panose="02020603050405020304" pitchFamily="18" charset="0"/>
                <a:cs typeface="Times New Roman" panose="02020603050405020304" pitchFamily="18" charset="0"/>
              </a:rPr>
              <a:t>Aim for a realistic representation of wildfire behavior</a:t>
            </a:r>
          </a:p>
        </p:txBody>
      </p:sp>
      <p:sp>
        <p:nvSpPr>
          <p:cNvPr id="3" name="TextBox 2">
            <a:extLst>
              <a:ext uri="{FF2B5EF4-FFF2-40B4-BE49-F238E27FC236}">
                <a16:creationId xmlns:a16="http://schemas.microsoft.com/office/drawing/2014/main" id="{329B70F6-8015-EB8B-C357-BB5C1C7F056F}"/>
              </a:ext>
            </a:extLst>
          </p:cNvPr>
          <p:cNvSpPr txBox="1"/>
          <p:nvPr/>
        </p:nvSpPr>
        <p:spPr>
          <a:xfrm>
            <a:off x="2397966" y="409105"/>
            <a:ext cx="7005735" cy="83099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IN" sz="4800" u="sng" dirty="0">
                <a:solidFill>
                  <a:schemeClr val="bg1"/>
                </a:solidFill>
                <a:latin typeface="Algerian" panose="04020705040A02060702" pitchFamily="82" charset="0"/>
              </a:rPr>
              <a:t>Proposed Approach</a:t>
            </a:r>
          </a:p>
        </p:txBody>
      </p:sp>
      <p:pic>
        <p:nvPicPr>
          <p:cNvPr id="5" name="Picture 4">
            <a:extLst>
              <a:ext uri="{FF2B5EF4-FFF2-40B4-BE49-F238E27FC236}">
                <a16:creationId xmlns:a16="http://schemas.microsoft.com/office/drawing/2014/main" id="{B27FA44A-A4F2-7403-C600-8DC337FB84B5}"/>
              </a:ext>
            </a:extLst>
          </p:cNvPr>
          <p:cNvPicPr>
            <a:picLocks noChangeAspect="1"/>
          </p:cNvPicPr>
          <p:nvPr/>
        </p:nvPicPr>
        <p:blipFill>
          <a:blip r:embed="rId4"/>
          <a:stretch>
            <a:fillRect/>
          </a:stretch>
        </p:blipFill>
        <p:spPr>
          <a:xfrm>
            <a:off x="1779988" y="1823166"/>
            <a:ext cx="2355634" cy="2286372"/>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597D0186-8248-5B9B-236F-3D0F3C16D5B9}"/>
              </a:ext>
            </a:extLst>
          </p:cNvPr>
          <p:cNvSpPr txBox="1"/>
          <p:nvPr/>
        </p:nvSpPr>
        <p:spPr>
          <a:xfrm>
            <a:off x="1779988" y="4043634"/>
            <a:ext cx="2355634" cy="276999"/>
          </a:xfrm>
          <a:prstGeom prst="rect">
            <a:avLst/>
          </a:prstGeom>
          <a:solidFill>
            <a:schemeClr val="bg1"/>
          </a:solidFill>
        </p:spPr>
        <p:txBody>
          <a:bodyPr wrap="square" rtlCol="0">
            <a:spAutoFit/>
          </a:bodyPr>
          <a:lstStyle/>
          <a:p>
            <a:pPr algn="ctr"/>
            <a:r>
              <a:rPr lang="en-IN" sz="1200" b="0" i="0" dirty="0">
                <a:effectLst/>
                <a:latin typeface="Söhne"/>
              </a:rPr>
              <a:t>Cellular automaton representation</a:t>
            </a:r>
            <a:endParaRPr lang="en-IN" sz="1200" dirty="0"/>
          </a:p>
        </p:txBody>
      </p:sp>
      <p:pic>
        <p:nvPicPr>
          <p:cNvPr id="10" name="Picture 9">
            <a:extLst>
              <a:ext uri="{FF2B5EF4-FFF2-40B4-BE49-F238E27FC236}">
                <a16:creationId xmlns:a16="http://schemas.microsoft.com/office/drawing/2014/main" id="{04C1FF32-B7B2-CF57-92DF-9CAD7A666E63}"/>
              </a:ext>
            </a:extLst>
          </p:cNvPr>
          <p:cNvPicPr>
            <a:picLocks noChangeAspect="1"/>
          </p:cNvPicPr>
          <p:nvPr/>
        </p:nvPicPr>
        <p:blipFill rotWithShape="1">
          <a:blip r:embed="rId5"/>
          <a:srcRect t="1606" r="837"/>
          <a:stretch/>
        </p:blipFill>
        <p:spPr>
          <a:xfrm>
            <a:off x="6798903" y="1451197"/>
            <a:ext cx="4556452" cy="5136215"/>
          </a:xfrm>
          <a:prstGeom prst="rect">
            <a:avLst/>
          </a:prstGeom>
          <a:ln>
            <a:noFill/>
          </a:ln>
          <a:effectLst>
            <a:softEdge rad="112500"/>
          </a:effectLst>
        </p:spPr>
      </p:pic>
    </p:spTree>
    <p:extLst>
      <p:ext uri="{BB962C8B-B14F-4D97-AF65-F5344CB8AC3E}">
        <p14:creationId xmlns:p14="http://schemas.microsoft.com/office/powerpoint/2010/main" val="1518299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n Overview of Urban Geography">
            <a:extLst>
              <a:ext uri="{FF2B5EF4-FFF2-40B4-BE49-F238E27FC236}">
                <a16:creationId xmlns:a16="http://schemas.microsoft.com/office/drawing/2014/main" id="{2526DEEB-7E0E-357F-8678-CC106084EE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8633" y="0"/>
            <a:ext cx="4313367"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50" name="Picture 2" descr="Dark Forest Images - Free Download on Freepik">
            <a:extLst>
              <a:ext uri="{FF2B5EF4-FFF2-40B4-BE49-F238E27FC236}">
                <a16:creationId xmlns:a16="http://schemas.microsoft.com/office/drawing/2014/main" id="{20046489-6B6A-B667-19AA-8E44E64F4B4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581" r="6710"/>
          <a:stretch/>
        </p:blipFill>
        <p:spPr bwMode="auto">
          <a:xfrm>
            <a:off x="0" y="0"/>
            <a:ext cx="4823928"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74967204-1334-482D-2105-8EA4A77706E2}"/>
              </a:ext>
            </a:extLst>
          </p:cNvPr>
          <p:cNvPicPr>
            <a:picLocks noChangeAspect="1"/>
          </p:cNvPicPr>
          <p:nvPr/>
        </p:nvPicPr>
        <p:blipFill rotWithShape="1">
          <a:blip r:embed="rId5"/>
          <a:srcRect l="1514" t="-1586" r="-1514" b="11860"/>
          <a:stretch/>
        </p:blipFill>
        <p:spPr>
          <a:xfrm>
            <a:off x="4249266" y="-75732"/>
            <a:ext cx="4313368" cy="699011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TextBox 1">
            <a:extLst>
              <a:ext uri="{FF2B5EF4-FFF2-40B4-BE49-F238E27FC236}">
                <a16:creationId xmlns:a16="http://schemas.microsoft.com/office/drawing/2014/main" id="{ACF12D5E-096C-7CF2-C939-87EC7C113AF2}"/>
              </a:ext>
            </a:extLst>
          </p:cNvPr>
          <p:cNvSpPr txBox="1"/>
          <p:nvPr/>
        </p:nvSpPr>
        <p:spPr>
          <a:xfrm>
            <a:off x="4277690" y="1568039"/>
            <a:ext cx="4104983" cy="1631216"/>
          </a:xfrm>
          <a:prstGeom prst="rect">
            <a:avLst/>
          </a:prstGeom>
          <a:solidFill>
            <a:schemeClr val="accent6">
              <a:lumMod val="75000"/>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742950" lvl="1" indent="-285750" algn="just">
              <a:buFont typeface="Arial" panose="020B0604020202020204" pitchFamily="34" charset="0"/>
              <a:buChar char="•"/>
            </a:pPr>
            <a:r>
              <a:rPr lang="en-US" sz="2000" b="0" i="0" dirty="0">
                <a:solidFill>
                  <a:schemeClr val="bg1">
                    <a:lumMod val="95000"/>
                  </a:schemeClr>
                </a:solidFill>
                <a:effectLst/>
                <a:latin typeface="Times New Roman" panose="02020603050405020304" pitchFamily="18" charset="0"/>
                <a:cs typeface="Times New Roman" panose="02020603050405020304" pitchFamily="18" charset="0"/>
              </a:rPr>
              <a:t>Forest, Urban, and Interface zones</a:t>
            </a:r>
          </a:p>
          <a:p>
            <a:pPr marL="742950" lvl="1" indent="-285750" algn="just">
              <a:buFont typeface="Arial" panose="020B0604020202020204" pitchFamily="34" charset="0"/>
              <a:buChar char="•"/>
            </a:pPr>
            <a:r>
              <a:rPr lang="en-US" sz="2000" b="0" i="0" dirty="0">
                <a:solidFill>
                  <a:schemeClr val="bg1">
                    <a:lumMod val="95000"/>
                  </a:schemeClr>
                </a:solidFill>
                <a:effectLst/>
                <a:latin typeface="Times New Roman" panose="02020603050405020304" pitchFamily="18" charset="0"/>
                <a:cs typeface="Times New Roman" panose="02020603050405020304" pitchFamily="18" charset="0"/>
              </a:rPr>
              <a:t>Characteristics of each zone</a:t>
            </a:r>
          </a:p>
          <a:p>
            <a:pPr marL="742950" lvl="1" indent="-285750">
              <a:buFont typeface="Arial" panose="020B0604020202020204" pitchFamily="34" charset="0"/>
              <a:buChar char="•"/>
            </a:pPr>
            <a:r>
              <a:rPr lang="en-US" sz="2000" b="0" i="0" dirty="0">
                <a:solidFill>
                  <a:schemeClr val="bg1">
                    <a:lumMod val="95000"/>
                  </a:schemeClr>
                </a:solidFill>
                <a:effectLst/>
                <a:latin typeface="Times New Roman" panose="02020603050405020304" pitchFamily="18" charset="0"/>
                <a:cs typeface="Times New Roman" panose="02020603050405020304" pitchFamily="18" charset="0"/>
              </a:rPr>
              <a:t>Importance of zone-specific modeling</a:t>
            </a:r>
          </a:p>
        </p:txBody>
      </p:sp>
      <p:sp>
        <p:nvSpPr>
          <p:cNvPr id="3" name="TextBox 2">
            <a:extLst>
              <a:ext uri="{FF2B5EF4-FFF2-40B4-BE49-F238E27FC236}">
                <a16:creationId xmlns:a16="http://schemas.microsoft.com/office/drawing/2014/main" id="{329B70F6-8015-EB8B-C357-BB5C1C7F056F}"/>
              </a:ext>
            </a:extLst>
          </p:cNvPr>
          <p:cNvSpPr txBox="1"/>
          <p:nvPr/>
        </p:nvSpPr>
        <p:spPr>
          <a:xfrm>
            <a:off x="892872" y="426299"/>
            <a:ext cx="10786188" cy="769441"/>
          </a:xfrm>
          <a:prstGeom prst="rect">
            <a:avLst/>
          </a:prstGeom>
          <a:solidFill>
            <a:schemeClr val="bg2">
              <a:lumMod val="25000"/>
              <a:alpha val="50000"/>
            </a:schemeClr>
          </a:solidFill>
          <a:ln>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IN" sz="4400" dirty="0">
                <a:solidFill>
                  <a:schemeClr val="bg1">
                    <a:lumMod val="95000"/>
                  </a:schemeClr>
                </a:solidFill>
                <a:latin typeface="Algerian" panose="04020705040A02060702" pitchFamily="82" charset="0"/>
              </a:rPr>
              <a:t>Three Main Environmental Zones</a:t>
            </a:r>
          </a:p>
        </p:txBody>
      </p:sp>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E8E0BA05-ECEA-9885-955F-B39C6FFCD0E6}"/>
                  </a:ext>
                </a:extLst>
              </p14:cNvPr>
              <p14:cNvContentPartPr/>
              <p14:nvPr/>
            </p14:nvContentPartPr>
            <p14:xfrm>
              <a:off x="-289344" y="1875468"/>
              <a:ext cx="360" cy="360"/>
            </p14:xfrm>
          </p:contentPart>
        </mc:Choice>
        <mc:Fallback xmlns="">
          <p:pic>
            <p:nvPicPr>
              <p:cNvPr id="7" name="Ink 6">
                <a:extLst>
                  <a:ext uri="{FF2B5EF4-FFF2-40B4-BE49-F238E27FC236}">
                    <a16:creationId xmlns:a16="http://schemas.microsoft.com/office/drawing/2014/main" id="{E8E0BA05-ECEA-9885-955F-B39C6FFCD0E6}"/>
                  </a:ext>
                </a:extLst>
              </p:cNvPr>
              <p:cNvPicPr/>
              <p:nvPr/>
            </p:nvPicPr>
            <p:blipFill>
              <a:blip r:embed="rId7"/>
              <a:stretch>
                <a:fillRect/>
              </a:stretch>
            </p:blipFill>
            <p:spPr>
              <a:xfrm>
                <a:off x="-297984" y="186646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B789E8AF-83C7-5949-ACAD-0EC8260FD2B4}"/>
                  </a:ext>
                </a:extLst>
              </p14:cNvPr>
              <p14:cNvContentPartPr/>
              <p14:nvPr/>
            </p14:nvContentPartPr>
            <p14:xfrm>
              <a:off x="2914296" y="23268"/>
              <a:ext cx="4784040" cy="360"/>
            </p14:xfrm>
          </p:contentPart>
        </mc:Choice>
        <mc:Fallback xmlns="">
          <p:pic>
            <p:nvPicPr>
              <p:cNvPr id="8" name="Ink 7">
                <a:extLst>
                  <a:ext uri="{FF2B5EF4-FFF2-40B4-BE49-F238E27FC236}">
                    <a16:creationId xmlns:a16="http://schemas.microsoft.com/office/drawing/2014/main" id="{B789E8AF-83C7-5949-ACAD-0EC8260FD2B4}"/>
                  </a:ext>
                </a:extLst>
              </p:cNvPr>
              <p:cNvPicPr/>
              <p:nvPr/>
            </p:nvPicPr>
            <p:blipFill>
              <a:blip r:embed="rId9"/>
              <a:stretch>
                <a:fillRect/>
              </a:stretch>
            </p:blipFill>
            <p:spPr>
              <a:xfrm>
                <a:off x="2905296" y="14628"/>
                <a:ext cx="4801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1394B4AE-4689-55B9-1C14-5415A9F3E8ED}"/>
                  </a:ext>
                </a:extLst>
              </p14:cNvPr>
              <p14:cNvContentPartPr/>
              <p14:nvPr/>
            </p14:nvContentPartPr>
            <p14:xfrm>
              <a:off x="3510096" y="23268"/>
              <a:ext cx="5396400" cy="360"/>
            </p14:xfrm>
          </p:contentPart>
        </mc:Choice>
        <mc:Fallback xmlns="">
          <p:pic>
            <p:nvPicPr>
              <p:cNvPr id="9" name="Ink 8">
                <a:extLst>
                  <a:ext uri="{FF2B5EF4-FFF2-40B4-BE49-F238E27FC236}">
                    <a16:creationId xmlns:a16="http://schemas.microsoft.com/office/drawing/2014/main" id="{1394B4AE-4689-55B9-1C14-5415A9F3E8ED}"/>
                  </a:ext>
                </a:extLst>
              </p:cNvPr>
              <p:cNvPicPr/>
              <p:nvPr/>
            </p:nvPicPr>
            <p:blipFill>
              <a:blip r:embed="rId11"/>
              <a:stretch>
                <a:fillRect/>
              </a:stretch>
            </p:blipFill>
            <p:spPr>
              <a:xfrm>
                <a:off x="3501456" y="14628"/>
                <a:ext cx="5414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309B1FCE-A2F6-6395-9B3C-6578987FBF70}"/>
                  </a:ext>
                </a:extLst>
              </p14:cNvPr>
              <p14:cNvContentPartPr/>
              <p14:nvPr/>
            </p14:nvContentPartPr>
            <p14:xfrm>
              <a:off x="2033376" y="-75732"/>
              <a:ext cx="5518440" cy="360"/>
            </p14:xfrm>
          </p:contentPart>
        </mc:Choice>
        <mc:Fallback xmlns="">
          <p:pic>
            <p:nvPicPr>
              <p:cNvPr id="10" name="Ink 9">
                <a:extLst>
                  <a:ext uri="{FF2B5EF4-FFF2-40B4-BE49-F238E27FC236}">
                    <a16:creationId xmlns:a16="http://schemas.microsoft.com/office/drawing/2014/main" id="{309B1FCE-A2F6-6395-9B3C-6578987FBF70}"/>
                  </a:ext>
                </a:extLst>
              </p:cNvPr>
              <p:cNvPicPr/>
              <p:nvPr/>
            </p:nvPicPr>
            <p:blipFill>
              <a:blip r:embed="rId13"/>
              <a:stretch>
                <a:fillRect/>
              </a:stretch>
            </p:blipFill>
            <p:spPr>
              <a:xfrm>
                <a:off x="1979376" y="-183372"/>
                <a:ext cx="56260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527E9EB8-7361-7C24-9F32-921F35CE602D}"/>
                  </a:ext>
                </a:extLst>
              </p14:cNvPr>
              <p14:cNvContentPartPr/>
              <p14:nvPr/>
            </p14:nvContentPartPr>
            <p14:xfrm>
              <a:off x="2178456" y="-75732"/>
              <a:ext cx="3272400" cy="360"/>
            </p14:xfrm>
          </p:contentPart>
        </mc:Choice>
        <mc:Fallback xmlns="">
          <p:pic>
            <p:nvPicPr>
              <p:cNvPr id="11" name="Ink 10">
                <a:extLst>
                  <a:ext uri="{FF2B5EF4-FFF2-40B4-BE49-F238E27FC236}">
                    <a16:creationId xmlns:a16="http://schemas.microsoft.com/office/drawing/2014/main" id="{527E9EB8-7361-7C24-9F32-921F35CE602D}"/>
                  </a:ext>
                </a:extLst>
              </p:cNvPr>
              <p:cNvPicPr/>
              <p:nvPr/>
            </p:nvPicPr>
            <p:blipFill>
              <a:blip r:embed="rId15"/>
              <a:stretch>
                <a:fillRect/>
              </a:stretch>
            </p:blipFill>
            <p:spPr>
              <a:xfrm>
                <a:off x="2124456" y="-183372"/>
                <a:ext cx="33800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580796D2-8E91-5F28-36FA-F3EECC6A9CE8}"/>
                  </a:ext>
                </a:extLst>
              </p14:cNvPr>
              <p14:cNvContentPartPr/>
              <p14:nvPr/>
            </p14:nvContentPartPr>
            <p14:xfrm>
              <a:off x="1005216" y="1954668"/>
              <a:ext cx="1583280" cy="1175400"/>
            </p14:xfrm>
          </p:contentPart>
        </mc:Choice>
        <mc:Fallback xmlns="">
          <p:pic>
            <p:nvPicPr>
              <p:cNvPr id="12" name="Ink 11">
                <a:extLst>
                  <a:ext uri="{FF2B5EF4-FFF2-40B4-BE49-F238E27FC236}">
                    <a16:creationId xmlns:a16="http://schemas.microsoft.com/office/drawing/2014/main" id="{580796D2-8E91-5F28-36FA-F3EECC6A9CE8}"/>
                  </a:ext>
                </a:extLst>
              </p:cNvPr>
              <p:cNvPicPr/>
              <p:nvPr/>
            </p:nvPicPr>
            <p:blipFill>
              <a:blip r:embed="rId17"/>
              <a:stretch>
                <a:fillRect/>
              </a:stretch>
            </p:blipFill>
            <p:spPr>
              <a:xfrm>
                <a:off x="951576" y="1847028"/>
                <a:ext cx="1690920" cy="1391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0E94009A-0D67-59EC-CFE2-F3012F3644AC}"/>
                  </a:ext>
                </a:extLst>
              </p14:cNvPr>
              <p14:cNvContentPartPr/>
              <p14:nvPr/>
            </p14:nvContentPartPr>
            <p14:xfrm>
              <a:off x="-476184" y="2117748"/>
              <a:ext cx="360" cy="360"/>
            </p14:xfrm>
          </p:contentPart>
        </mc:Choice>
        <mc:Fallback xmlns="">
          <p:pic>
            <p:nvPicPr>
              <p:cNvPr id="14" name="Ink 13">
                <a:extLst>
                  <a:ext uri="{FF2B5EF4-FFF2-40B4-BE49-F238E27FC236}">
                    <a16:creationId xmlns:a16="http://schemas.microsoft.com/office/drawing/2014/main" id="{0E94009A-0D67-59EC-CFE2-F3012F3644AC}"/>
                  </a:ext>
                </a:extLst>
              </p:cNvPr>
              <p:cNvPicPr/>
              <p:nvPr/>
            </p:nvPicPr>
            <p:blipFill>
              <a:blip r:embed="rId19"/>
              <a:stretch>
                <a:fillRect/>
              </a:stretch>
            </p:blipFill>
            <p:spPr>
              <a:xfrm>
                <a:off x="-530184" y="2010108"/>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0AF0C107-5CDC-2D74-3E5A-D857C99FAFBD}"/>
                  </a:ext>
                </a:extLst>
              </p14:cNvPr>
              <p14:cNvContentPartPr/>
              <p14:nvPr/>
            </p14:nvContentPartPr>
            <p14:xfrm>
              <a:off x="-370704" y="1798428"/>
              <a:ext cx="238680" cy="227880"/>
            </p14:xfrm>
          </p:contentPart>
        </mc:Choice>
        <mc:Fallback xmlns="">
          <p:pic>
            <p:nvPicPr>
              <p:cNvPr id="15" name="Ink 14">
                <a:extLst>
                  <a:ext uri="{FF2B5EF4-FFF2-40B4-BE49-F238E27FC236}">
                    <a16:creationId xmlns:a16="http://schemas.microsoft.com/office/drawing/2014/main" id="{0AF0C107-5CDC-2D74-3E5A-D857C99FAFBD}"/>
                  </a:ext>
                </a:extLst>
              </p:cNvPr>
              <p:cNvPicPr/>
              <p:nvPr/>
            </p:nvPicPr>
            <p:blipFill>
              <a:blip r:embed="rId21"/>
              <a:stretch>
                <a:fillRect/>
              </a:stretch>
            </p:blipFill>
            <p:spPr>
              <a:xfrm>
                <a:off x="-424344" y="1690428"/>
                <a:ext cx="346320" cy="443520"/>
              </a:xfrm>
              <a:prstGeom prst="rect">
                <a:avLst/>
              </a:prstGeom>
            </p:spPr>
          </p:pic>
        </mc:Fallback>
      </mc:AlternateContent>
      <p:grpSp>
        <p:nvGrpSpPr>
          <p:cNvPr id="19" name="Group 18">
            <a:extLst>
              <a:ext uri="{FF2B5EF4-FFF2-40B4-BE49-F238E27FC236}">
                <a16:creationId xmlns:a16="http://schemas.microsoft.com/office/drawing/2014/main" id="{A12DEED9-CF26-E9D7-ECBC-B91EB4BECCD2}"/>
              </a:ext>
            </a:extLst>
          </p:cNvPr>
          <p:cNvGrpSpPr/>
          <p:nvPr/>
        </p:nvGrpSpPr>
        <p:grpSpPr>
          <a:xfrm>
            <a:off x="3915816" y="14268"/>
            <a:ext cx="1085760" cy="360"/>
            <a:chOff x="3915816" y="14268"/>
            <a:chExt cx="1085760" cy="360"/>
          </a:xfrm>
        </p:grpSpPr>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17" name="Ink 16">
                  <a:extLst>
                    <a:ext uri="{FF2B5EF4-FFF2-40B4-BE49-F238E27FC236}">
                      <a16:creationId xmlns:a16="http://schemas.microsoft.com/office/drawing/2014/main" id="{620AD081-EFE9-538F-7D39-51C987E3E376}"/>
                    </a:ext>
                  </a:extLst>
                </p14:cNvPr>
                <p14:cNvContentPartPr/>
                <p14:nvPr/>
              </p14:nvContentPartPr>
              <p14:xfrm>
                <a:off x="4125696" y="14268"/>
                <a:ext cx="670680" cy="360"/>
              </p14:xfrm>
            </p:contentPart>
          </mc:Choice>
          <mc:Fallback xmlns="">
            <p:pic>
              <p:nvPicPr>
                <p:cNvPr id="17" name="Ink 16">
                  <a:extLst>
                    <a:ext uri="{FF2B5EF4-FFF2-40B4-BE49-F238E27FC236}">
                      <a16:creationId xmlns:a16="http://schemas.microsoft.com/office/drawing/2014/main" id="{620AD081-EFE9-538F-7D39-51C987E3E376}"/>
                    </a:ext>
                  </a:extLst>
                </p:cNvPr>
                <p:cNvPicPr/>
                <p:nvPr/>
              </p:nvPicPr>
              <p:blipFill>
                <a:blip r:embed="rId23"/>
                <a:stretch>
                  <a:fillRect/>
                </a:stretch>
              </p:blipFill>
              <p:spPr>
                <a:xfrm>
                  <a:off x="4108056" y="-93372"/>
                  <a:ext cx="70632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
              <p14:nvContentPartPr>
                <p14:cNvPr id="18" name="Ink 17">
                  <a:extLst>
                    <a:ext uri="{FF2B5EF4-FFF2-40B4-BE49-F238E27FC236}">
                      <a16:creationId xmlns:a16="http://schemas.microsoft.com/office/drawing/2014/main" id="{6CF0AA25-26DE-D9BB-5601-2046EAE299CB}"/>
                    </a:ext>
                  </a:extLst>
                </p14:cNvPr>
                <p14:cNvContentPartPr/>
                <p14:nvPr/>
              </p14:nvContentPartPr>
              <p14:xfrm>
                <a:off x="3915816" y="14268"/>
                <a:ext cx="1085760" cy="360"/>
              </p14:xfrm>
            </p:contentPart>
          </mc:Choice>
          <mc:Fallback xmlns="">
            <p:pic>
              <p:nvPicPr>
                <p:cNvPr id="18" name="Ink 17">
                  <a:extLst>
                    <a:ext uri="{FF2B5EF4-FFF2-40B4-BE49-F238E27FC236}">
                      <a16:creationId xmlns:a16="http://schemas.microsoft.com/office/drawing/2014/main" id="{6CF0AA25-26DE-D9BB-5601-2046EAE299CB}"/>
                    </a:ext>
                  </a:extLst>
                </p:cNvPr>
                <p:cNvPicPr/>
                <p:nvPr/>
              </p:nvPicPr>
              <p:blipFill>
                <a:blip r:embed="rId25"/>
                <a:stretch>
                  <a:fillRect/>
                </a:stretch>
              </p:blipFill>
              <p:spPr>
                <a:xfrm>
                  <a:off x="3897816" y="-93372"/>
                  <a:ext cx="11214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26">
            <p14:nvContentPartPr>
              <p14:cNvPr id="20" name="Ink 19">
                <a:extLst>
                  <a:ext uri="{FF2B5EF4-FFF2-40B4-BE49-F238E27FC236}">
                    <a16:creationId xmlns:a16="http://schemas.microsoft.com/office/drawing/2014/main" id="{BEB80300-27F9-3C63-A320-4F1637AD805B}"/>
                  </a:ext>
                </a:extLst>
              </p14:cNvPr>
              <p14:cNvContentPartPr/>
              <p14:nvPr/>
            </p14:nvContentPartPr>
            <p14:xfrm>
              <a:off x="3593976" y="14268"/>
              <a:ext cx="5085000" cy="360"/>
            </p14:xfrm>
          </p:contentPart>
        </mc:Choice>
        <mc:Fallback xmlns="">
          <p:pic>
            <p:nvPicPr>
              <p:cNvPr id="20" name="Ink 19">
                <a:extLst>
                  <a:ext uri="{FF2B5EF4-FFF2-40B4-BE49-F238E27FC236}">
                    <a16:creationId xmlns:a16="http://schemas.microsoft.com/office/drawing/2014/main" id="{BEB80300-27F9-3C63-A320-4F1637AD805B}"/>
                  </a:ext>
                </a:extLst>
              </p:cNvPr>
              <p:cNvPicPr/>
              <p:nvPr/>
            </p:nvPicPr>
            <p:blipFill>
              <a:blip r:embed="rId27"/>
              <a:stretch>
                <a:fillRect/>
              </a:stretch>
            </p:blipFill>
            <p:spPr>
              <a:xfrm>
                <a:off x="3575976" y="-93372"/>
                <a:ext cx="512064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
            <p14:nvContentPartPr>
              <p14:cNvPr id="21" name="Ink 20">
                <a:extLst>
                  <a:ext uri="{FF2B5EF4-FFF2-40B4-BE49-F238E27FC236}">
                    <a16:creationId xmlns:a16="http://schemas.microsoft.com/office/drawing/2014/main" id="{F3172FA3-7CF2-916B-7B89-3D245BC5F0DC}"/>
                  </a:ext>
                </a:extLst>
              </p14:cNvPr>
              <p14:cNvContentPartPr/>
              <p14:nvPr/>
            </p14:nvContentPartPr>
            <p14:xfrm>
              <a:off x="-279984" y="1800588"/>
              <a:ext cx="360" cy="360"/>
            </p14:xfrm>
          </p:contentPart>
        </mc:Choice>
        <mc:Fallback xmlns="">
          <p:pic>
            <p:nvPicPr>
              <p:cNvPr id="21" name="Ink 20">
                <a:extLst>
                  <a:ext uri="{FF2B5EF4-FFF2-40B4-BE49-F238E27FC236}">
                    <a16:creationId xmlns:a16="http://schemas.microsoft.com/office/drawing/2014/main" id="{F3172FA3-7CF2-916B-7B89-3D245BC5F0DC}"/>
                  </a:ext>
                </a:extLst>
              </p:cNvPr>
              <p:cNvPicPr/>
              <p:nvPr/>
            </p:nvPicPr>
            <p:blipFill>
              <a:blip r:embed="rId29"/>
              <a:stretch>
                <a:fillRect/>
              </a:stretch>
            </p:blipFill>
            <p:spPr>
              <a:xfrm>
                <a:off x="-297984" y="1692588"/>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
            <p14:nvContentPartPr>
              <p14:cNvPr id="22" name="Ink 21">
                <a:extLst>
                  <a:ext uri="{FF2B5EF4-FFF2-40B4-BE49-F238E27FC236}">
                    <a16:creationId xmlns:a16="http://schemas.microsoft.com/office/drawing/2014/main" id="{6F092782-E096-EC03-4EEF-DA52392C3704}"/>
                  </a:ext>
                </a:extLst>
              </p14:cNvPr>
              <p14:cNvContentPartPr/>
              <p14:nvPr/>
            </p14:nvContentPartPr>
            <p14:xfrm>
              <a:off x="-812064" y="522588"/>
              <a:ext cx="360" cy="360"/>
            </p14:xfrm>
          </p:contentPart>
        </mc:Choice>
        <mc:Fallback xmlns="">
          <p:pic>
            <p:nvPicPr>
              <p:cNvPr id="22" name="Ink 21">
                <a:extLst>
                  <a:ext uri="{FF2B5EF4-FFF2-40B4-BE49-F238E27FC236}">
                    <a16:creationId xmlns:a16="http://schemas.microsoft.com/office/drawing/2014/main" id="{6F092782-E096-EC03-4EEF-DA52392C3704}"/>
                  </a:ext>
                </a:extLst>
              </p:cNvPr>
              <p:cNvPicPr/>
              <p:nvPr/>
            </p:nvPicPr>
            <p:blipFill>
              <a:blip r:embed="rId31"/>
              <a:stretch>
                <a:fillRect/>
              </a:stretch>
            </p:blipFill>
            <p:spPr>
              <a:xfrm>
                <a:off x="-830064" y="414588"/>
                <a:ext cx="36000" cy="216000"/>
              </a:xfrm>
              <a:prstGeom prst="rect">
                <a:avLst/>
              </a:prstGeom>
            </p:spPr>
          </p:pic>
        </mc:Fallback>
      </mc:AlternateContent>
      <p:pic>
        <p:nvPicPr>
          <p:cNvPr id="5" name="Picture 4" descr="A map with red arrows and yellow arrows&#10;&#10;Description automatically generated">
            <a:extLst>
              <a:ext uri="{FF2B5EF4-FFF2-40B4-BE49-F238E27FC236}">
                <a16:creationId xmlns:a16="http://schemas.microsoft.com/office/drawing/2014/main" id="{924AD671-F3E9-330E-B1B3-918430637B31}"/>
              </a:ext>
            </a:extLst>
          </p:cNvPr>
          <p:cNvPicPr>
            <a:picLocks noChangeAspect="1"/>
          </p:cNvPicPr>
          <p:nvPr/>
        </p:nvPicPr>
        <p:blipFill>
          <a:blip r:embed="rId32" cstate="print">
            <a:extLst>
              <a:ext uri="{28A0092B-C50C-407E-A947-70E740481C1C}">
                <a14:useLocalDpi xmlns:a14="http://schemas.microsoft.com/office/drawing/2010/main" val="0"/>
              </a:ext>
            </a:extLst>
          </a:blip>
          <a:srcRect/>
          <a:stretch>
            <a:fillRect/>
          </a:stretch>
        </p:blipFill>
        <p:spPr bwMode="auto">
          <a:xfrm rot="21253393">
            <a:off x="4502062" y="3705964"/>
            <a:ext cx="4189666" cy="2680742"/>
          </a:xfrm>
          <a:prstGeom prst="rect">
            <a:avLst/>
          </a:prstGeom>
          <a:ln>
            <a:noFill/>
          </a:ln>
          <a:effectLst>
            <a:softEdge rad="112500"/>
          </a:effectLst>
        </p:spPr>
      </p:pic>
    </p:spTree>
    <p:extLst>
      <p:ext uri="{BB962C8B-B14F-4D97-AF65-F5344CB8AC3E}">
        <p14:creationId xmlns:p14="http://schemas.microsoft.com/office/powerpoint/2010/main" val="911000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Conceptual scheme of the main air currents affecting wildfires during... |  Download Scientific Diagram">
            <a:extLst>
              <a:ext uri="{FF2B5EF4-FFF2-40B4-BE49-F238E27FC236}">
                <a16:creationId xmlns:a16="http://schemas.microsoft.com/office/drawing/2014/main" id="{48ABA03D-BA98-B638-E18E-5CBF09478B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3851"/>
          <a:stretch/>
        </p:blipFill>
        <p:spPr bwMode="auto">
          <a:xfrm>
            <a:off x="0" y="0"/>
            <a:ext cx="12192000"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Rectangle 12">
            <a:extLst>
              <a:ext uri="{FF2B5EF4-FFF2-40B4-BE49-F238E27FC236}">
                <a16:creationId xmlns:a16="http://schemas.microsoft.com/office/drawing/2014/main" id="{892F6ADC-4DBD-0A80-2AF7-DAE4DD896A2C}"/>
              </a:ext>
            </a:extLst>
          </p:cNvPr>
          <p:cNvSpPr/>
          <p:nvPr/>
        </p:nvSpPr>
        <p:spPr>
          <a:xfrm>
            <a:off x="57148" y="5685"/>
            <a:ext cx="12077701" cy="3428999"/>
          </a:xfrm>
          <a:prstGeom prst="rect">
            <a:avLst/>
          </a:prstGeom>
          <a:solidFill>
            <a:srgbClr val="C6D9F1"/>
          </a:solidFill>
          <a:ln>
            <a:solidFill>
              <a:srgbClr val="C6D9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329B70F6-8015-EB8B-C357-BB5C1C7F056F}"/>
              </a:ext>
            </a:extLst>
          </p:cNvPr>
          <p:cNvSpPr txBox="1"/>
          <p:nvPr/>
        </p:nvSpPr>
        <p:spPr>
          <a:xfrm>
            <a:off x="3919771" y="397720"/>
            <a:ext cx="4089918" cy="769441"/>
          </a:xfrm>
          <a:prstGeom prst="rect">
            <a:avLst/>
          </a:prstGeom>
          <a:noFill/>
          <a:ln w="9525" cap="flat" cmpd="sng" algn="ctr">
            <a:solidFill>
              <a:srgbClr val="C6D9F1"/>
            </a:solidFill>
            <a:prstDash val="solid"/>
            <a:round/>
            <a:headEnd type="none" w="med" len="med"/>
            <a:tailEnd type="none" w="med" len="med"/>
          </a:ln>
          <a:effectLst>
            <a:glow rad="139700">
              <a:schemeClr val="accent1">
                <a:satMod val="175000"/>
                <a:alpha val="40000"/>
              </a:schemeClr>
            </a:glow>
          </a:effectLst>
        </p:spPr>
        <p:style>
          <a:lnRef idx="0">
            <a:scrgbClr r="0" g="0" b="0"/>
          </a:lnRef>
          <a:fillRef idx="0">
            <a:scrgbClr r="0" g="0" b="0"/>
          </a:fillRef>
          <a:effectRef idx="0">
            <a:scrgbClr r="0" g="0" b="0"/>
          </a:effectRef>
          <a:fontRef idx="minor">
            <a:schemeClr val="dk1"/>
          </a:fontRef>
        </p:style>
        <p:txBody>
          <a:bodyPr wrap="square" rtlCol="0">
            <a:spAutoFit/>
          </a:bodyPr>
          <a:lstStyle/>
          <a:p>
            <a:r>
              <a:rPr lang="en-IN" sz="4400" dirty="0">
                <a:latin typeface="Algerian" panose="04020705040A02060702" pitchFamily="82" charset="0"/>
              </a:rPr>
              <a:t>Wind Effects</a:t>
            </a:r>
          </a:p>
        </p:txBody>
      </p:sp>
      <p:pic>
        <p:nvPicPr>
          <p:cNvPr id="5122" name="Picture 2" descr="Basic Forest Fire Suppression Course - Online Lessons | novascotia.ca">
            <a:extLst>
              <a:ext uri="{FF2B5EF4-FFF2-40B4-BE49-F238E27FC236}">
                <a16:creationId xmlns:a16="http://schemas.microsoft.com/office/drawing/2014/main" id="{25B9A1C9-2F97-FB64-8F63-E866925B8A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167" y="1697622"/>
            <a:ext cx="4495535" cy="296661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883D32C0-5790-A3E0-9655-B03BB611B502}"/>
              </a:ext>
            </a:extLst>
          </p:cNvPr>
          <p:cNvSpPr/>
          <p:nvPr/>
        </p:nvSpPr>
        <p:spPr>
          <a:xfrm>
            <a:off x="8509529" y="5495733"/>
            <a:ext cx="3325586" cy="336846"/>
          </a:xfrm>
          <a:prstGeom prst="rect">
            <a:avLst/>
          </a:prstGeom>
          <a:solidFill>
            <a:srgbClr val="C6D9F1"/>
          </a:solidFill>
          <a:ln>
            <a:solidFill>
              <a:srgbClr val="C6D9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10C5F3CD-38C3-9210-8456-04C99962AF6E}"/>
              </a:ext>
            </a:extLst>
          </p:cNvPr>
          <p:cNvSpPr/>
          <p:nvPr/>
        </p:nvSpPr>
        <p:spPr>
          <a:xfrm>
            <a:off x="8279363" y="5491560"/>
            <a:ext cx="1679511" cy="317241"/>
          </a:xfrm>
          <a:prstGeom prst="rect">
            <a:avLst/>
          </a:prstGeom>
          <a:solidFill>
            <a:srgbClr val="C6D9F1"/>
          </a:solidFill>
          <a:ln>
            <a:solidFill>
              <a:srgbClr val="C6D9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ACF12D5E-096C-7CF2-C939-87EC7C113AF2}"/>
              </a:ext>
            </a:extLst>
          </p:cNvPr>
          <p:cNvSpPr txBox="1"/>
          <p:nvPr/>
        </p:nvSpPr>
        <p:spPr>
          <a:xfrm>
            <a:off x="5772673" y="2310334"/>
            <a:ext cx="5646160" cy="1323439"/>
          </a:xfrm>
          <a:prstGeom prst="rect">
            <a:avLst/>
          </a:prstGeom>
          <a:solidFill>
            <a:srgbClr val="C6D9F1"/>
          </a:solidFill>
          <a:ln w="9525" cap="flat" cmpd="sng" algn="ctr">
            <a:solidFill>
              <a:srgbClr val="C6D9F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marL="742950" lvl="1" indent="-285750">
              <a:buFont typeface="Arial" panose="020B0604020202020204" pitchFamily="34" charset="0"/>
              <a:buChar char="•"/>
            </a:pPr>
            <a:r>
              <a:rPr lang="en-US" sz="2000" b="0" i="0" dirty="0">
                <a:solidFill>
                  <a:schemeClr val="tx1"/>
                </a:solidFill>
                <a:effectLst/>
                <a:latin typeface="Times New Roman" panose="02020603050405020304" pitchFamily="18" charset="0"/>
                <a:cs typeface="Times New Roman" panose="02020603050405020304" pitchFamily="18" charset="0"/>
              </a:rPr>
              <a:t>Recognition of wind's critical role</a:t>
            </a:r>
          </a:p>
          <a:p>
            <a:pPr marL="742950" lvl="1" indent="-285750">
              <a:buFont typeface="Arial" panose="020B0604020202020204" pitchFamily="34" charset="0"/>
              <a:buChar char="•"/>
            </a:pPr>
            <a:r>
              <a:rPr lang="en-US" sz="2000" b="0" i="0" dirty="0">
                <a:solidFill>
                  <a:schemeClr val="tx1"/>
                </a:solidFill>
                <a:effectLst/>
                <a:latin typeface="Times New Roman" panose="02020603050405020304" pitchFamily="18" charset="0"/>
                <a:cs typeface="Times New Roman" panose="02020603050405020304" pitchFamily="18" charset="0"/>
              </a:rPr>
              <a:t>Integration of wind speed and direction</a:t>
            </a:r>
          </a:p>
          <a:p>
            <a:pPr marL="742950" lvl="1" indent="-285750">
              <a:buFont typeface="Arial" panose="020B0604020202020204" pitchFamily="34" charset="0"/>
              <a:buChar char="•"/>
            </a:pPr>
            <a:r>
              <a:rPr lang="en-US" sz="2000" b="0" i="0" dirty="0">
                <a:solidFill>
                  <a:schemeClr val="tx1"/>
                </a:solidFill>
                <a:effectLst/>
                <a:latin typeface="Times New Roman" panose="02020603050405020304" pitchFamily="18" charset="0"/>
                <a:cs typeface="Times New Roman" panose="02020603050405020304" pitchFamily="18" charset="0"/>
              </a:rPr>
              <a:t>Dynamic influence of wind on fire propagation</a:t>
            </a:r>
          </a:p>
        </p:txBody>
      </p:sp>
      <p:pic>
        <p:nvPicPr>
          <p:cNvPr id="4" name="Picture 3">
            <a:extLst>
              <a:ext uri="{FF2B5EF4-FFF2-40B4-BE49-F238E27FC236}">
                <a16:creationId xmlns:a16="http://schemas.microsoft.com/office/drawing/2014/main" id="{5616FD91-20A3-FEC4-DE64-52CC5F25FC29}"/>
              </a:ext>
            </a:extLst>
          </p:cNvPr>
          <p:cNvPicPr>
            <a:picLocks noChangeAspect="1"/>
          </p:cNvPicPr>
          <p:nvPr/>
        </p:nvPicPr>
        <p:blipFill>
          <a:blip r:embed="rId5"/>
          <a:stretch>
            <a:fillRect/>
          </a:stretch>
        </p:blipFill>
        <p:spPr>
          <a:xfrm>
            <a:off x="1094867" y="4862291"/>
            <a:ext cx="3831696" cy="69832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4178342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Responding to the Interface (RTI) Training - IAFF">
            <a:extLst>
              <a:ext uri="{FF2B5EF4-FFF2-40B4-BE49-F238E27FC236}">
                <a16:creationId xmlns:a16="http://schemas.microsoft.com/office/drawing/2014/main" id="{5076C410-D5BD-0AA8-0660-ECB917F8B4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18" y="0"/>
            <a:ext cx="12299118"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extBox 1">
            <a:extLst>
              <a:ext uri="{FF2B5EF4-FFF2-40B4-BE49-F238E27FC236}">
                <a16:creationId xmlns:a16="http://schemas.microsoft.com/office/drawing/2014/main" id="{ACF12D5E-096C-7CF2-C939-87EC7C113AF2}"/>
              </a:ext>
            </a:extLst>
          </p:cNvPr>
          <p:cNvSpPr txBox="1"/>
          <p:nvPr/>
        </p:nvSpPr>
        <p:spPr>
          <a:xfrm>
            <a:off x="4329405" y="1379897"/>
            <a:ext cx="9153329" cy="1477328"/>
          </a:xfrm>
          <a:prstGeom prst="rect">
            <a:avLst/>
          </a:prstGeom>
          <a:noFill/>
        </p:spPr>
        <p:txBody>
          <a:bodyPr wrap="square" rtlCol="0">
            <a:spAutoFit/>
          </a:bodyPr>
          <a:lstStyle/>
          <a:p>
            <a:pPr algn="just">
              <a:buFont typeface="Arial" panose="020B0604020202020204" pitchFamily="34" charset="0"/>
              <a:buChar char="•"/>
            </a:pPr>
            <a:endParaRPr lang="en-US" b="0" i="0" dirty="0">
              <a:solidFill>
                <a:srgbClr val="D1D5DB"/>
              </a:solidFill>
              <a:effectLst/>
              <a:latin typeface="Söhne"/>
            </a:endParaRPr>
          </a:p>
          <a:p>
            <a:pPr marL="742950" lvl="1" indent="-285750" algn="just">
              <a:buFont typeface="Arial" panose="020B0604020202020204" pitchFamily="34" charset="0"/>
              <a:buChar char="•"/>
            </a:pPr>
            <a:r>
              <a:rPr lang="en-US" sz="2400" b="0" i="0" dirty="0">
                <a:solidFill>
                  <a:schemeClr val="bg1"/>
                </a:solidFill>
                <a:effectLst/>
                <a:latin typeface="Times New Roman" panose="02020603050405020304" pitchFamily="18" charset="0"/>
                <a:cs typeface="Times New Roman" panose="02020603050405020304" pitchFamily="18" charset="0"/>
              </a:rPr>
              <a:t>Introduction of randomness and uncertainty</a:t>
            </a:r>
          </a:p>
          <a:p>
            <a:pPr marL="742950" lvl="1" indent="-285750" algn="just">
              <a:buFont typeface="Arial" panose="020B0604020202020204" pitchFamily="34" charset="0"/>
              <a:buChar char="•"/>
            </a:pPr>
            <a:r>
              <a:rPr lang="en-US" sz="2400" b="0" i="0" dirty="0">
                <a:solidFill>
                  <a:schemeClr val="bg1"/>
                </a:solidFill>
                <a:effectLst/>
                <a:latin typeface="Times New Roman" panose="02020603050405020304" pitchFamily="18" charset="0"/>
                <a:cs typeface="Times New Roman" panose="02020603050405020304" pitchFamily="18" charset="0"/>
              </a:rPr>
              <a:t>Realistic portrayal of fire behavior</a:t>
            </a:r>
          </a:p>
          <a:p>
            <a:pPr marL="742950" lvl="1" indent="-285750" algn="just">
              <a:buFont typeface="Arial" panose="020B0604020202020204" pitchFamily="34" charset="0"/>
              <a:buChar char="•"/>
            </a:pPr>
            <a:r>
              <a:rPr lang="en-US" sz="2400" b="0" i="0" dirty="0">
                <a:solidFill>
                  <a:schemeClr val="bg1"/>
                </a:solidFill>
                <a:effectLst/>
                <a:latin typeface="Times New Roman" panose="02020603050405020304" pitchFamily="18" charset="0"/>
                <a:cs typeface="Times New Roman" panose="02020603050405020304" pitchFamily="18" charset="0"/>
              </a:rPr>
              <a:t>Significance in capturing unpredictability</a:t>
            </a:r>
          </a:p>
        </p:txBody>
      </p:sp>
      <p:sp>
        <p:nvSpPr>
          <p:cNvPr id="3" name="TextBox 2">
            <a:extLst>
              <a:ext uri="{FF2B5EF4-FFF2-40B4-BE49-F238E27FC236}">
                <a16:creationId xmlns:a16="http://schemas.microsoft.com/office/drawing/2014/main" id="{329B70F6-8015-EB8B-C357-BB5C1C7F056F}"/>
              </a:ext>
            </a:extLst>
          </p:cNvPr>
          <p:cNvSpPr txBox="1"/>
          <p:nvPr/>
        </p:nvSpPr>
        <p:spPr>
          <a:xfrm>
            <a:off x="2637453" y="267678"/>
            <a:ext cx="6372808" cy="769441"/>
          </a:xfrm>
          <a:prstGeom prst="rect">
            <a:avLst/>
          </a:prstGeom>
          <a:noFill/>
        </p:spPr>
        <p:txBody>
          <a:bodyPr wrap="square" rtlCol="0">
            <a:spAutoFit/>
          </a:bodyPr>
          <a:lstStyle/>
          <a:p>
            <a:r>
              <a:rPr lang="en-IN" sz="4400" u="sng" dirty="0">
                <a:solidFill>
                  <a:schemeClr val="bg1"/>
                </a:solidFill>
                <a:latin typeface="Algerian" panose="04020705040A02060702" pitchFamily="82" charset="0"/>
              </a:rPr>
              <a:t>Stochastic </a:t>
            </a:r>
            <a:r>
              <a:rPr lang="en-IN" sz="4400" u="sng" dirty="0" err="1">
                <a:solidFill>
                  <a:schemeClr val="bg1"/>
                </a:solidFill>
                <a:latin typeface="Algerian" panose="04020705040A02060702" pitchFamily="82" charset="0"/>
              </a:rPr>
              <a:t>Modeling</a:t>
            </a:r>
            <a:endParaRPr lang="en-IN" sz="4400" u="sng" dirty="0">
              <a:solidFill>
                <a:schemeClr val="bg1"/>
              </a:solidFill>
              <a:latin typeface="Algerian" panose="04020705040A02060702" pitchFamily="82" charset="0"/>
            </a:endParaRPr>
          </a:p>
        </p:txBody>
      </p:sp>
      <p:pic>
        <p:nvPicPr>
          <p:cNvPr id="11" name="Picture 10">
            <a:extLst>
              <a:ext uri="{FF2B5EF4-FFF2-40B4-BE49-F238E27FC236}">
                <a16:creationId xmlns:a16="http://schemas.microsoft.com/office/drawing/2014/main" id="{DF5DFA92-13DC-984E-383B-BFAC229D785A}"/>
              </a:ext>
            </a:extLst>
          </p:cNvPr>
          <p:cNvPicPr>
            <a:picLocks noChangeAspect="1"/>
          </p:cNvPicPr>
          <p:nvPr/>
        </p:nvPicPr>
        <p:blipFill>
          <a:blip r:embed="rId4"/>
          <a:stretch>
            <a:fillRect/>
          </a:stretch>
        </p:blipFill>
        <p:spPr>
          <a:xfrm>
            <a:off x="509689" y="5081962"/>
            <a:ext cx="6948822" cy="792282"/>
          </a:xfrm>
          <a:prstGeom prst="rect">
            <a:avLst/>
          </a:prstGeom>
          <a:ln>
            <a:noFill/>
          </a:ln>
          <a:effectLst>
            <a:softEdge rad="112500"/>
          </a:effectLst>
        </p:spPr>
      </p:pic>
      <p:pic>
        <p:nvPicPr>
          <p:cNvPr id="4106" name="Picture 10" descr="Fire behaviour triangle | GRID-Arendal">
            <a:extLst>
              <a:ext uri="{FF2B5EF4-FFF2-40B4-BE49-F238E27FC236}">
                <a16:creationId xmlns:a16="http://schemas.microsoft.com/office/drawing/2014/main" id="{5E500F3E-5591-01D1-3288-59A5C141589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296" b="5766"/>
          <a:stretch/>
        </p:blipFill>
        <p:spPr bwMode="auto">
          <a:xfrm>
            <a:off x="7820224" y="3429000"/>
            <a:ext cx="4038986" cy="305261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108" name="Picture 12" descr="Fire Behavior | OSU Extension Service">
            <a:extLst>
              <a:ext uri="{FF2B5EF4-FFF2-40B4-BE49-F238E27FC236}">
                <a16:creationId xmlns:a16="http://schemas.microsoft.com/office/drawing/2014/main" id="{9FEAEC8F-BED8-860A-C591-83DA60807A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689" y="1143550"/>
            <a:ext cx="4038986" cy="305261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471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forest heat by sunbeam">
            <a:extLst>
              <a:ext uri="{FF2B5EF4-FFF2-40B4-BE49-F238E27FC236}">
                <a16:creationId xmlns:a16="http://schemas.microsoft.com/office/drawing/2014/main" id="{BE198987-B888-4EED-6892-D7371A1D94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a:extLst>
              <a:ext uri="{FF2B5EF4-FFF2-40B4-BE49-F238E27FC236}">
                <a16:creationId xmlns:a16="http://schemas.microsoft.com/office/drawing/2014/main" id="{329B70F6-8015-EB8B-C357-BB5C1C7F056F}"/>
              </a:ext>
            </a:extLst>
          </p:cNvPr>
          <p:cNvSpPr txBox="1"/>
          <p:nvPr/>
        </p:nvSpPr>
        <p:spPr>
          <a:xfrm>
            <a:off x="1788366" y="470041"/>
            <a:ext cx="8615266" cy="76944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IN" sz="4400" dirty="0">
                <a:solidFill>
                  <a:schemeClr val="bg1"/>
                </a:solidFill>
                <a:latin typeface="Algerian" panose="04020705040A02060702" pitchFamily="82" charset="0"/>
              </a:rPr>
              <a:t>Simulation Results Overview</a:t>
            </a:r>
          </a:p>
        </p:txBody>
      </p:sp>
      <p:pic>
        <p:nvPicPr>
          <p:cNvPr id="4" name="Picture 3">
            <a:extLst>
              <a:ext uri="{FF2B5EF4-FFF2-40B4-BE49-F238E27FC236}">
                <a16:creationId xmlns:a16="http://schemas.microsoft.com/office/drawing/2014/main" id="{32FDAD62-19E3-6DEE-0A34-ED27B4E0B3C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288" r="2193" b="4577"/>
          <a:stretch/>
        </p:blipFill>
        <p:spPr>
          <a:xfrm>
            <a:off x="8171951" y="1835570"/>
            <a:ext cx="3674569" cy="3560819"/>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ACF12D5E-096C-7CF2-C939-87EC7C113AF2}"/>
              </a:ext>
            </a:extLst>
          </p:cNvPr>
          <p:cNvSpPr txBox="1"/>
          <p:nvPr/>
        </p:nvSpPr>
        <p:spPr>
          <a:xfrm>
            <a:off x="3695182" y="5022430"/>
            <a:ext cx="4851918" cy="1200329"/>
          </a:xfrm>
          <a:prstGeom prst="rect">
            <a:avLst/>
          </a:prstGeom>
          <a:noFill/>
        </p:spPr>
        <p:txBody>
          <a:bodyPr wrap="square" rtlCol="0">
            <a:spAutoFit/>
          </a:bodyPr>
          <a:lstStyle/>
          <a:p>
            <a:pPr marL="742950" lvl="1" indent="-285750" algn="just">
              <a:buFont typeface="Arial" panose="020B0604020202020204" pitchFamily="34" charset="0"/>
              <a:buChar char="•"/>
            </a:pPr>
            <a:r>
              <a:rPr lang="en-US" sz="2400" b="0" i="0" dirty="0">
                <a:solidFill>
                  <a:schemeClr val="bg1"/>
                </a:solidFill>
                <a:effectLst/>
                <a:latin typeface="Times New Roman" panose="02020603050405020304" pitchFamily="18" charset="0"/>
                <a:cs typeface="Times New Roman" panose="02020603050405020304" pitchFamily="18" charset="0"/>
              </a:rPr>
              <a:t>Zone-specific behavior</a:t>
            </a:r>
          </a:p>
          <a:p>
            <a:pPr marL="742950" lvl="1" indent="-285750" algn="just">
              <a:buFont typeface="Arial" panose="020B0604020202020204" pitchFamily="34" charset="0"/>
              <a:buChar char="•"/>
            </a:pPr>
            <a:r>
              <a:rPr lang="en-US" sz="2400" b="0" i="0" dirty="0">
                <a:solidFill>
                  <a:schemeClr val="bg1"/>
                </a:solidFill>
                <a:effectLst/>
                <a:latin typeface="Times New Roman" panose="02020603050405020304" pitchFamily="18" charset="0"/>
                <a:cs typeface="Times New Roman" panose="02020603050405020304" pitchFamily="18" charset="0"/>
              </a:rPr>
              <a:t>Impact of wind on fire spread</a:t>
            </a:r>
          </a:p>
          <a:p>
            <a:pPr marL="742950" lvl="1" indent="-285750" algn="just">
              <a:buFont typeface="Arial" panose="020B0604020202020204" pitchFamily="34" charset="0"/>
              <a:buChar char="•"/>
            </a:pPr>
            <a:r>
              <a:rPr lang="en-US" sz="2400" b="0" i="0" dirty="0">
                <a:solidFill>
                  <a:schemeClr val="bg1"/>
                </a:solidFill>
                <a:effectLst/>
                <a:latin typeface="Times New Roman" panose="02020603050405020304" pitchFamily="18" charset="0"/>
                <a:cs typeface="Times New Roman" panose="02020603050405020304" pitchFamily="18" charset="0"/>
              </a:rPr>
              <a:t>Stochastic variability</a:t>
            </a:r>
          </a:p>
        </p:txBody>
      </p:sp>
      <p:pic>
        <p:nvPicPr>
          <p:cNvPr id="2058" name="Picture 10" descr="Frontiers | Using Spatial Reinforcement Learning to Build Forest Wildfire  Dynamics Models From Satellite Images">
            <a:extLst>
              <a:ext uri="{FF2B5EF4-FFF2-40B4-BE49-F238E27FC236}">
                <a16:creationId xmlns:a16="http://schemas.microsoft.com/office/drawing/2014/main" id="{2C5560F6-62D0-4B26-058C-E3BC461345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9262" y="2189984"/>
            <a:ext cx="2843758" cy="17277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BB13EDF-DC37-22B5-2025-9CEF57DE3CA0}"/>
              </a:ext>
            </a:extLst>
          </p:cNvPr>
          <p:cNvPicPr>
            <a:picLocks noChangeAspect="1"/>
          </p:cNvPicPr>
          <p:nvPr/>
        </p:nvPicPr>
        <p:blipFill rotWithShape="1">
          <a:blip r:embed="rId6"/>
          <a:srcRect t="1606" r="837"/>
          <a:stretch/>
        </p:blipFill>
        <p:spPr>
          <a:xfrm>
            <a:off x="395762" y="1349596"/>
            <a:ext cx="3724851" cy="5136215"/>
          </a:xfrm>
          <a:prstGeom prst="rect">
            <a:avLst/>
          </a:prstGeom>
          <a:ln>
            <a:noFill/>
          </a:ln>
          <a:effectLst>
            <a:softEdge rad="112500"/>
          </a:effectLst>
        </p:spPr>
      </p:pic>
    </p:spTree>
    <p:extLst>
      <p:ext uri="{BB962C8B-B14F-4D97-AF65-F5344CB8AC3E}">
        <p14:creationId xmlns:p14="http://schemas.microsoft.com/office/powerpoint/2010/main" val="832633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ee photo beautiful shot of a forest with tall green trees">
            <a:extLst>
              <a:ext uri="{FF2B5EF4-FFF2-40B4-BE49-F238E27FC236}">
                <a16:creationId xmlns:a16="http://schemas.microsoft.com/office/drawing/2014/main" id="{EAF8D48F-8678-C105-AAD5-9A8812032A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793"/>
          <a:stretch/>
        </p:blipFill>
        <p:spPr bwMode="auto">
          <a:xfrm>
            <a:off x="-4860" y="-1"/>
            <a:ext cx="12196860" cy="6858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extBox 1">
            <a:extLst>
              <a:ext uri="{FF2B5EF4-FFF2-40B4-BE49-F238E27FC236}">
                <a16:creationId xmlns:a16="http://schemas.microsoft.com/office/drawing/2014/main" id="{ACF12D5E-096C-7CF2-C939-87EC7C113AF2}"/>
              </a:ext>
            </a:extLst>
          </p:cNvPr>
          <p:cNvSpPr txBox="1"/>
          <p:nvPr/>
        </p:nvSpPr>
        <p:spPr>
          <a:xfrm>
            <a:off x="2530929" y="4845775"/>
            <a:ext cx="7130142" cy="1661993"/>
          </a:xfrm>
          <a:prstGeom prst="rect">
            <a:avLst/>
          </a:prstGeom>
          <a:noFill/>
        </p:spPr>
        <p:txBody>
          <a:bodyPr wrap="square" rtlCol="0">
            <a:spAutoFit/>
          </a:bodyPr>
          <a:lstStyle/>
          <a:p>
            <a:pPr>
              <a:buFont typeface="Arial" panose="020B0604020202020204" pitchFamily="34" charset="0"/>
              <a:buChar char="•"/>
            </a:pPr>
            <a:endParaRPr lang="en-US" b="0" i="0" dirty="0">
              <a:solidFill>
                <a:srgbClr val="D1D5DB"/>
              </a:solidFill>
              <a:effectLst/>
              <a:latin typeface="Söhne"/>
            </a:endParaRPr>
          </a:p>
          <a:p>
            <a:pPr marL="742950" lvl="1" indent="-285750">
              <a:buFont typeface="Arial" panose="020B0604020202020204" pitchFamily="34" charset="0"/>
              <a:buChar char="•"/>
            </a:pPr>
            <a:r>
              <a:rPr lang="en-US" sz="2800" b="0" i="0" dirty="0">
                <a:solidFill>
                  <a:schemeClr val="bg1"/>
                </a:solidFill>
                <a:effectLst/>
                <a:latin typeface="Times New Roman" panose="02020603050405020304" pitchFamily="18" charset="0"/>
                <a:cs typeface="Times New Roman" panose="02020603050405020304" pitchFamily="18" charset="0"/>
              </a:rPr>
              <a:t>Rapid and expansive fire spread</a:t>
            </a:r>
          </a:p>
          <a:p>
            <a:pPr marL="742950" lvl="1" indent="-285750">
              <a:buFont typeface="Arial" panose="020B0604020202020204" pitchFamily="34" charset="0"/>
              <a:buChar char="•"/>
            </a:pPr>
            <a:r>
              <a:rPr lang="en-US" sz="2800" b="0" i="0" dirty="0">
                <a:solidFill>
                  <a:schemeClr val="bg1"/>
                </a:solidFill>
                <a:effectLst/>
                <a:latin typeface="Times New Roman" panose="02020603050405020304" pitchFamily="18" charset="0"/>
                <a:cs typeface="Times New Roman" panose="02020603050405020304" pitchFamily="18" charset="0"/>
              </a:rPr>
              <a:t>Self-sustaining nature</a:t>
            </a:r>
          </a:p>
          <a:p>
            <a:pPr marL="742950" lvl="1" indent="-285750">
              <a:buFont typeface="Arial" panose="020B0604020202020204" pitchFamily="34" charset="0"/>
              <a:buChar char="•"/>
            </a:pPr>
            <a:r>
              <a:rPr lang="en-US" sz="2800" b="0" i="0" dirty="0">
                <a:solidFill>
                  <a:schemeClr val="bg1"/>
                </a:solidFill>
                <a:effectLst/>
                <a:latin typeface="Times New Roman" panose="02020603050405020304" pitchFamily="18" charset="0"/>
                <a:cs typeface="Times New Roman" panose="02020603050405020304" pitchFamily="18" charset="0"/>
              </a:rPr>
              <a:t>Stochastic elements introducing variability</a:t>
            </a:r>
          </a:p>
        </p:txBody>
      </p:sp>
      <p:sp>
        <p:nvSpPr>
          <p:cNvPr id="3" name="TextBox 2">
            <a:extLst>
              <a:ext uri="{FF2B5EF4-FFF2-40B4-BE49-F238E27FC236}">
                <a16:creationId xmlns:a16="http://schemas.microsoft.com/office/drawing/2014/main" id="{329B70F6-8015-EB8B-C357-BB5C1C7F056F}"/>
              </a:ext>
            </a:extLst>
          </p:cNvPr>
          <p:cNvSpPr txBox="1"/>
          <p:nvPr/>
        </p:nvSpPr>
        <p:spPr>
          <a:xfrm>
            <a:off x="2797629" y="350232"/>
            <a:ext cx="6596743" cy="769441"/>
          </a:xfrm>
          <a:prstGeom prst="rect">
            <a:avLst/>
          </a:prstGeom>
          <a:noFill/>
          <a:ln w="9525" cap="flat" cmpd="sng" algn="ctr">
            <a:solidFill>
              <a:schemeClr val="bg1"/>
            </a:solidFill>
            <a:prstDash val="solid"/>
            <a:round/>
            <a:headEnd type="none" w="med" len="med"/>
            <a:tailEnd type="none" w="med" len="med"/>
          </a:ln>
          <a:effectLst>
            <a:glow rad="228600">
              <a:schemeClr val="bg1">
                <a:alpha val="40000"/>
              </a:schemeClr>
            </a:glow>
          </a:effectLst>
        </p:spPr>
        <p:style>
          <a:lnRef idx="0">
            <a:scrgbClr r="0" g="0" b="0"/>
          </a:lnRef>
          <a:fillRef idx="0">
            <a:scrgbClr r="0" g="0" b="0"/>
          </a:fillRef>
          <a:effectRef idx="0">
            <a:scrgbClr r="0" g="0" b="0"/>
          </a:effectRef>
          <a:fontRef idx="minor">
            <a:schemeClr val="accent2"/>
          </a:fontRef>
        </p:style>
        <p:txBody>
          <a:bodyPr wrap="square" rtlCol="0">
            <a:spAutoFit/>
          </a:bodyPr>
          <a:lstStyle/>
          <a:p>
            <a:r>
              <a:rPr lang="en-IN" sz="4400" dirty="0">
                <a:solidFill>
                  <a:schemeClr val="bg1"/>
                </a:solidFill>
                <a:latin typeface="Algerian" panose="04020705040A02060702" pitchFamily="82" charset="0"/>
              </a:rPr>
              <a:t>Forest Zone Dynamics</a:t>
            </a:r>
          </a:p>
        </p:txBody>
      </p:sp>
      <p:pic>
        <p:nvPicPr>
          <p:cNvPr id="6" name="Picture 5">
            <a:extLst>
              <a:ext uri="{FF2B5EF4-FFF2-40B4-BE49-F238E27FC236}">
                <a16:creationId xmlns:a16="http://schemas.microsoft.com/office/drawing/2014/main" id="{50251849-B6BA-6E85-C482-DEC8DA9BD5FE}"/>
              </a:ext>
            </a:extLst>
          </p:cNvPr>
          <p:cNvPicPr>
            <a:picLocks noChangeAspect="1"/>
          </p:cNvPicPr>
          <p:nvPr/>
        </p:nvPicPr>
        <p:blipFill>
          <a:blip r:embed="rId4"/>
          <a:stretch>
            <a:fillRect/>
          </a:stretch>
        </p:blipFill>
        <p:spPr>
          <a:xfrm>
            <a:off x="3646714" y="1716833"/>
            <a:ext cx="4898573" cy="2636413"/>
          </a:xfrm>
          <a:prstGeom prst="rect">
            <a:avLst/>
          </a:prstGeom>
        </p:spPr>
      </p:pic>
      <p:sp>
        <p:nvSpPr>
          <p:cNvPr id="7" name="Rectangle 6">
            <a:extLst>
              <a:ext uri="{FF2B5EF4-FFF2-40B4-BE49-F238E27FC236}">
                <a16:creationId xmlns:a16="http://schemas.microsoft.com/office/drawing/2014/main" id="{0625D379-BDBA-9557-F7E8-9B4007EC5A00}"/>
              </a:ext>
            </a:extLst>
          </p:cNvPr>
          <p:cNvSpPr/>
          <p:nvPr/>
        </p:nvSpPr>
        <p:spPr>
          <a:xfrm>
            <a:off x="3646713" y="4353246"/>
            <a:ext cx="4898573" cy="36933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D485D40F-F880-CA8C-330A-AAAFCC321912}"/>
              </a:ext>
            </a:extLst>
          </p:cNvPr>
          <p:cNvSpPr txBox="1"/>
          <p:nvPr/>
        </p:nvSpPr>
        <p:spPr>
          <a:xfrm>
            <a:off x="3646714" y="4353246"/>
            <a:ext cx="4898573" cy="369332"/>
          </a:xfrm>
          <a:prstGeom prst="rect">
            <a:avLst/>
          </a:prstGeom>
          <a:noFill/>
        </p:spPr>
        <p:txBody>
          <a:bodyPr wrap="square">
            <a:spAutoFit/>
          </a:bodyPr>
          <a:lstStyle/>
          <a:p>
            <a:r>
              <a:rPr lang="en-US" sz="1800" dirty="0">
                <a:effectLst/>
                <a:latin typeface="Times New Roman" panose="02020603050405020304" pitchFamily="18" charset="0"/>
                <a:ea typeface="Times New Roman" panose="02020603050405020304" pitchFamily="18" charset="0"/>
              </a:rPr>
              <a:t>Higher vegetation density (0.5 to 0.8)</a:t>
            </a:r>
            <a:endParaRPr lang="en-IN" dirty="0"/>
          </a:p>
        </p:txBody>
      </p:sp>
    </p:spTree>
    <p:extLst>
      <p:ext uri="{BB962C8B-B14F-4D97-AF65-F5344CB8AC3E}">
        <p14:creationId xmlns:p14="http://schemas.microsoft.com/office/powerpoint/2010/main" val="32602993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418</TotalTime>
  <Words>1919</Words>
  <Application>Microsoft Office PowerPoint</Application>
  <PresentationFormat>Widescreen</PresentationFormat>
  <Paragraphs>150</Paragraphs>
  <Slides>15</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Algerian</vt:lpstr>
      <vt:lpstr>Arial</vt:lpstr>
      <vt:lpstr>Britannic Bold</vt:lpstr>
      <vt:lpstr>Calibri</vt:lpstr>
      <vt:lpstr>Calibri Light</vt:lpstr>
      <vt:lpstr>Söhne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Devansh Makam</dc:creator>
  <cp:lastModifiedBy>Devansh Makam</cp:lastModifiedBy>
  <cp:revision>2</cp:revision>
  <dcterms:created xsi:type="dcterms:W3CDTF">2024-01-20T14:48:11Z</dcterms:created>
  <dcterms:modified xsi:type="dcterms:W3CDTF">2024-01-21T05:20:40Z</dcterms:modified>
</cp:coreProperties>
</file>